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329" r:id="rId2"/>
    <p:sldId id="335" r:id="rId3"/>
    <p:sldId id="341" r:id="rId4"/>
    <p:sldId id="362" r:id="rId5"/>
    <p:sldId id="342" r:id="rId6"/>
    <p:sldId id="372" r:id="rId7"/>
    <p:sldId id="373" r:id="rId8"/>
    <p:sldId id="396" r:id="rId9"/>
    <p:sldId id="397" r:id="rId10"/>
    <p:sldId id="336" r:id="rId11"/>
    <p:sldId id="344" r:id="rId12"/>
    <p:sldId id="398" r:id="rId13"/>
    <p:sldId id="399" r:id="rId14"/>
    <p:sldId id="400" r:id="rId15"/>
    <p:sldId id="401" r:id="rId16"/>
    <p:sldId id="376" r:id="rId17"/>
    <p:sldId id="337" r:id="rId18"/>
    <p:sldId id="402" r:id="rId19"/>
    <p:sldId id="403" r:id="rId20"/>
    <p:sldId id="404" r:id="rId21"/>
    <p:sldId id="405" r:id="rId22"/>
    <p:sldId id="338" r:id="rId23"/>
    <p:sldId id="375" r:id="rId24"/>
    <p:sldId id="31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37AA99C-9CDF-45C0-93AE-45E8E5B75093}">
          <p14:sldIdLst>
            <p14:sldId id="329"/>
            <p14:sldId id="335"/>
            <p14:sldId id="341"/>
            <p14:sldId id="362"/>
            <p14:sldId id="342"/>
            <p14:sldId id="372"/>
            <p14:sldId id="373"/>
            <p14:sldId id="396"/>
            <p14:sldId id="397"/>
            <p14:sldId id="336"/>
            <p14:sldId id="344"/>
            <p14:sldId id="398"/>
            <p14:sldId id="399"/>
            <p14:sldId id="400"/>
            <p14:sldId id="401"/>
            <p14:sldId id="376"/>
            <p14:sldId id="337"/>
            <p14:sldId id="402"/>
            <p14:sldId id="403"/>
            <p14:sldId id="404"/>
            <p14:sldId id="405"/>
            <p14:sldId id="338"/>
            <p14:sldId id="375"/>
            <p14:sldId id="316"/>
          </p14:sldIdLst>
        </p14:section>
      </p14:sectionLst>
    </p:ext>
    <p:ext uri="{EFAFB233-063F-42B5-8137-9DF3F51BA10A}">
      <p15:sldGuideLst xmlns:p15="http://schemas.microsoft.com/office/powerpoint/2012/main">
        <p15:guide id="1" orient="horz" pos="2226">
          <p15:clr>
            <a:srgbClr val="A4A3A4"/>
          </p15:clr>
        </p15:guide>
        <p15:guide id="2" pos="380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宇晨" initials="王宇晨" lastIdx="1" clrIdx="0"/>
  <p:cmAuthor id="2" name="wang yuchen" initials="wy"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055"/>
    <a:srgbClr val="6E8360"/>
    <a:srgbClr val="459F2D"/>
    <a:srgbClr val="385723"/>
    <a:srgbClr val="A1B5E0"/>
    <a:srgbClr val="FD9B69"/>
    <a:srgbClr val="C8352E"/>
    <a:srgbClr val="9BAA90"/>
    <a:srgbClr val="FACDA7"/>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autoAdjust="0"/>
    <p:restoredTop sz="86579" autoAdjust="0"/>
  </p:normalViewPr>
  <p:slideViewPr>
    <p:cSldViewPr snapToGrid="0">
      <p:cViewPr varScale="1">
        <p:scale>
          <a:sx n="138" d="100"/>
          <a:sy n="138" d="100"/>
        </p:scale>
        <p:origin x="1656" y="176"/>
      </p:cViewPr>
      <p:guideLst>
        <p:guide orient="horz" pos="2226"/>
        <p:guide pos="3801"/>
      </p:guideLst>
    </p:cSldViewPr>
  </p:slideViewPr>
  <p:notesTextViewPr>
    <p:cViewPr>
      <p:scale>
        <a:sx n="125" d="100"/>
        <a:sy n="125" d="100"/>
      </p:scale>
      <p:origin x="0" y="0"/>
    </p:cViewPr>
  </p:notesTextViewPr>
  <p:notesViewPr>
    <p:cSldViewPr snapToGrid="0">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797A1-4835-44A0-92EB-AD5452DEE273}" type="datetimeFigureOut">
              <a:rPr lang="zh-CN" altLang="en-US" smtClean="0"/>
              <a:t>2023/8/25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767F2-0C03-406D-8BA6-A174136B24C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28764-9015-4647-AA92-F749CEE7B340}" type="datetimeFigureOut">
              <a:rPr lang="zh-CN" altLang="en-US" smtClean="0"/>
              <a:t>2023/8/24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4212-A9A7-4B0A-843A-3259CA58953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今天跟大家汇报一篇发表在</a:t>
            </a:r>
            <a:r>
              <a:rPr lang="en-US" altLang="zh-CN" dirty="0"/>
              <a:t>PPoPP21</a:t>
            </a:r>
            <a:r>
              <a:rPr lang="zh-CN" altLang="en-US" dirty="0"/>
              <a:t>上的这篇流水线方向的论文，是阿里的团队做的，主要是对</a:t>
            </a:r>
            <a:r>
              <a:rPr lang="en-US" altLang="zh-CN" dirty="0"/>
              <a:t>GPipe</a:t>
            </a:r>
            <a:r>
              <a:rPr lang="zh-CN" altLang="en-US" dirty="0"/>
              <a:t>作出了改进。</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E634212-A9A7-4B0A-843A-3259CA58953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12</a:t>
            </a:fld>
            <a:endParaRPr lang="zh-CN" altLang="en-US"/>
          </a:p>
        </p:txBody>
      </p:sp>
    </p:spTree>
    <p:extLst>
      <p:ext uri="{BB962C8B-B14F-4D97-AF65-F5344CB8AC3E}">
        <p14:creationId xmlns:p14="http://schemas.microsoft.com/office/powerpoint/2010/main" val="57686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Profiler</a:t>
            </a:r>
            <a:r>
              <a:rPr lang="zh-CN" altLang="en-US" dirty="0"/>
              <a:t>和</a:t>
            </a:r>
            <a:r>
              <a:rPr lang="en-US" altLang="zh-CN" dirty="0"/>
              <a:t>Planner</a:t>
            </a:r>
            <a:r>
              <a:rPr lang="zh-CN" altLang="en-US" dirty="0"/>
              <a:t>的速度都很快，运行时间是秒级的</a:t>
            </a:r>
            <a:endParaRPr lang="en-US" altLang="zh-CN" dirty="0"/>
          </a:p>
          <a:p>
            <a:r>
              <a:rPr lang="zh-CN" altLang="en-US" dirty="0"/>
              <a:t>注：</a:t>
            </a:r>
            <a:r>
              <a:rPr lang="en-US" altLang="zh-CN" dirty="0"/>
              <a:t>GPipe</a:t>
            </a:r>
            <a:r>
              <a:rPr lang="zh-CN" altLang="en-US" dirty="0"/>
              <a:t>划分模型是尽可能平均的分配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13</a:t>
            </a:fld>
            <a:endParaRPr lang="zh-CN" altLang="en-US"/>
          </a:p>
        </p:txBody>
      </p:sp>
    </p:spTree>
    <p:extLst>
      <p:ext uri="{BB962C8B-B14F-4D97-AF65-F5344CB8AC3E}">
        <p14:creationId xmlns:p14="http://schemas.microsoft.com/office/powerpoint/2010/main" val="252218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从这个内存占用图可以看出来，</a:t>
            </a:r>
            <a:r>
              <a:rPr lang="en-US" altLang="zh-CN" dirty="0"/>
              <a:t>DAPPLE</a:t>
            </a:r>
            <a:r>
              <a:rPr lang="zh-CN" altLang="en-US" dirty="0"/>
              <a:t>的内存占用从</a:t>
            </a:r>
            <a:r>
              <a:rPr lang="en-US" altLang="zh-CN" dirty="0"/>
              <a:t>012</a:t>
            </a:r>
            <a:r>
              <a:rPr lang="zh-CN" altLang="en-US" dirty="0"/>
              <a:t>之后就是一条直线了，而不像</a:t>
            </a:r>
            <a:r>
              <a:rPr lang="en-US" altLang="zh-CN" dirty="0"/>
              <a:t>GPipe</a:t>
            </a:r>
            <a:r>
              <a:rPr lang="zh-CN" altLang="en-US" dirty="0"/>
              <a:t>会继续上涨直到达到峰值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这个排布方式确实比较巧妙，只是重新把流水线的单元排列了一下，就几乎无损地降低了峰值内存消耗</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14</a:t>
            </a:fld>
            <a:endParaRPr lang="zh-CN" altLang="en-US"/>
          </a:p>
        </p:txBody>
      </p:sp>
    </p:spTree>
    <p:extLst>
      <p:ext uri="{BB962C8B-B14F-4D97-AF65-F5344CB8AC3E}">
        <p14:creationId xmlns:p14="http://schemas.microsoft.com/office/powerpoint/2010/main" val="32037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Pipedream</a:t>
            </a:r>
            <a:r>
              <a:rPr lang="zh-CN" altLang="en-US" dirty="0"/>
              <a:t>也是有混合并行的，但是在后面的比较中表现并没有</a:t>
            </a:r>
            <a:r>
              <a:rPr lang="en-US" altLang="zh-CN" dirty="0"/>
              <a:t>DAPPLE</a:t>
            </a:r>
            <a:r>
              <a:rPr lang="zh-CN" altLang="en-US"/>
              <a:t>好</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15</a:t>
            </a:fld>
            <a:endParaRPr lang="zh-CN" altLang="en-US"/>
          </a:p>
        </p:txBody>
      </p:sp>
    </p:spTree>
    <p:extLst>
      <p:ext uri="{BB962C8B-B14F-4D97-AF65-F5344CB8AC3E}">
        <p14:creationId xmlns:p14="http://schemas.microsoft.com/office/powerpoint/2010/main" val="94027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Chimera</a:t>
            </a:r>
            <a:r>
              <a:rPr lang="zh-CN" altLang="en-US" dirty="0"/>
              <a:t>也是同步的流水线，所以他的收敛性能是得到保证的；相比于其他的同步流水线，</a:t>
            </a:r>
            <a:r>
              <a:rPr lang="en-US" altLang="zh-CN" dirty="0"/>
              <a:t>Chimera</a:t>
            </a:r>
            <a:r>
              <a:rPr lang="zh-CN" altLang="en-US" dirty="0"/>
              <a:t>大幅降低了流水线中的泡沫率；至于在消耗的权重内存方面，</a:t>
            </a:r>
            <a:r>
              <a:rPr lang="en-US" altLang="zh-CN" dirty="0"/>
              <a:t>Chimera</a:t>
            </a:r>
            <a:r>
              <a:rPr lang="zh-CN" altLang="en-US" dirty="0"/>
              <a:t>默认维持两个模型副本，所以权重内存消耗是</a:t>
            </a:r>
            <a:r>
              <a:rPr lang="en-US" altLang="zh-CN" dirty="0"/>
              <a:t>2</a:t>
            </a:r>
            <a:r>
              <a:rPr lang="zh-CN" altLang="en-US" dirty="0"/>
              <a:t>（跟</a:t>
            </a:r>
            <a:r>
              <a:rPr lang="en-US" altLang="zh-CN" dirty="0"/>
              <a:t>GEMS</a:t>
            </a:r>
            <a:r>
              <a:rPr lang="zh-CN" altLang="en-US" dirty="0"/>
              <a:t>一样都是双向的流水线），在激活内存方面，由于</a:t>
            </a:r>
            <a:r>
              <a:rPr lang="en-US" altLang="zh-CN" dirty="0"/>
              <a:t>Chimera</a:t>
            </a:r>
            <a:r>
              <a:rPr lang="zh-CN" altLang="en-US" dirty="0"/>
              <a:t>也采用了</a:t>
            </a:r>
            <a:r>
              <a:rPr lang="en-US" altLang="zh-CN" dirty="0"/>
              <a:t>1F1B</a:t>
            </a:r>
            <a:r>
              <a:rPr lang="zh-CN" altLang="en-US" dirty="0"/>
              <a:t>时间线，所以其激活内存也和流水线的阶段数</a:t>
            </a:r>
            <a:r>
              <a:rPr lang="en-US" altLang="zh-CN" dirty="0"/>
              <a:t>D</a:t>
            </a:r>
            <a:r>
              <a:rPr lang="zh-CN" altLang="en-US" dirty="0"/>
              <a:t>正相关，同时，可以看出</a:t>
            </a:r>
            <a:r>
              <a:rPr lang="en-US" altLang="zh-CN" dirty="0"/>
              <a:t>Chimera</a:t>
            </a:r>
            <a:r>
              <a:rPr lang="zh-CN" altLang="en-US" dirty="0"/>
              <a:t>的激活内存相比于其他的方法更均衡，这个流水线一看就能发现跟别的流水线都不一样，那么这个流水线的具体设计细节我们会在后面详细讲解。</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16</a:t>
            </a:fld>
            <a:endParaRPr lang="zh-CN" altLang="en-US"/>
          </a:p>
        </p:txBody>
      </p:sp>
    </p:spTree>
    <p:extLst>
      <p:ext uri="{BB962C8B-B14F-4D97-AF65-F5344CB8AC3E}">
        <p14:creationId xmlns:p14="http://schemas.microsoft.com/office/powerpoint/2010/main" val="1654215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节省内存我们很好理解，因为他的</a:t>
            </a:r>
            <a:r>
              <a:rPr lang="en-US" altLang="zh-CN" dirty="0"/>
              <a:t>1F1B</a:t>
            </a:r>
            <a:r>
              <a:rPr lang="zh-CN" altLang="en-US" dirty="0"/>
              <a:t>时间线，但加速怎么理解呢？</a:t>
            </a:r>
            <a:endParaRPr lang="en-US" altLang="zh-CN" dirty="0"/>
          </a:p>
          <a:p>
            <a:r>
              <a:rPr lang="en-US" altLang="zh-CN" dirty="0"/>
              <a:t>DAPPLE</a:t>
            </a:r>
            <a:r>
              <a:rPr lang="zh-CN" altLang="en-US" dirty="0"/>
              <a:t>的流水线气泡率实际上跟</a:t>
            </a:r>
            <a:r>
              <a:rPr lang="en-US" altLang="zh-CN" dirty="0"/>
              <a:t>GPipe</a:t>
            </a:r>
            <a:r>
              <a:rPr lang="zh-CN" altLang="en-US" dirty="0"/>
              <a:t>是一样的，这个加速就来源于更大的</a:t>
            </a:r>
            <a:r>
              <a:rPr lang="en-US" altLang="zh-CN" dirty="0"/>
              <a:t>micro batch size</a:t>
            </a:r>
            <a:r>
              <a:rPr lang="zh-CN" altLang="en-US" dirty="0"/>
              <a:t>。</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18</a:t>
            </a:fld>
            <a:endParaRPr lang="zh-CN" altLang="en-US"/>
          </a:p>
        </p:txBody>
      </p:sp>
    </p:spTree>
    <p:extLst>
      <p:ext uri="{BB962C8B-B14F-4D97-AF65-F5344CB8AC3E}">
        <p14:creationId xmlns:p14="http://schemas.microsoft.com/office/powerpoint/2010/main" val="2396307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注意，其实</a:t>
            </a:r>
            <a:r>
              <a:rPr lang="en-US" altLang="zh-CN" dirty="0"/>
              <a:t>PipeDream</a:t>
            </a:r>
            <a:r>
              <a:rPr lang="zh-CN" altLang="en-US" dirty="0"/>
              <a:t>本身就有混合并行和拓扑感知，他也提到了大型的输出尽可能通过高带宽连接发送，但在这篇文章的实验中表现其实没有</a:t>
            </a:r>
            <a:r>
              <a:rPr lang="en-US" altLang="zh-CN" dirty="0"/>
              <a:t>DAPPLE</a:t>
            </a:r>
            <a:r>
              <a:rPr lang="zh-CN" altLang="en-US" dirty="0"/>
              <a:t>合理，因为</a:t>
            </a:r>
            <a:r>
              <a:rPr lang="en-US" altLang="zh-CN" dirty="0"/>
              <a:t>DAPPLE</a:t>
            </a:r>
            <a:r>
              <a:rPr lang="zh-CN" altLang="en-US" dirty="0"/>
              <a:t>成功通过</a:t>
            </a:r>
            <a:r>
              <a:rPr lang="en-US" altLang="zh-CN" dirty="0"/>
              <a:t>Planner</a:t>
            </a:r>
            <a:r>
              <a:rPr lang="zh-CN" altLang="en-US" dirty="0"/>
              <a:t>利用高带宽的</a:t>
            </a:r>
            <a:r>
              <a:rPr lang="en-US" altLang="zh-CN" dirty="0" err="1"/>
              <a:t>NVLink</a:t>
            </a:r>
            <a:r>
              <a:rPr lang="zh-CN" altLang="en-US" dirty="0"/>
              <a:t>在机器内部进行数据并行，在机器之间进行流水线并行</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19</a:t>
            </a:fld>
            <a:endParaRPr lang="zh-CN" altLang="en-US"/>
          </a:p>
        </p:txBody>
      </p:sp>
    </p:spTree>
    <p:extLst>
      <p:ext uri="{BB962C8B-B14F-4D97-AF65-F5344CB8AC3E}">
        <p14:creationId xmlns:p14="http://schemas.microsoft.com/office/powerpoint/2010/main" val="562714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20</a:t>
            </a:fld>
            <a:endParaRPr lang="zh-CN" altLang="en-US"/>
          </a:p>
        </p:txBody>
      </p:sp>
    </p:spTree>
    <p:extLst>
      <p:ext uri="{BB962C8B-B14F-4D97-AF65-F5344CB8AC3E}">
        <p14:creationId xmlns:p14="http://schemas.microsoft.com/office/powerpoint/2010/main" val="823944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21</a:t>
            </a:fld>
            <a:endParaRPr lang="zh-CN" altLang="en-US"/>
          </a:p>
        </p:txBody>
      </p:sp>
    </p:spTree>
    <p:extLst>
      <p:ext uri="{BB962C8B-B14F-4D97-AF65-F5344CB8AC3E}">
        <p14:creationId xmlns:p14="http://schemas.microsoft.com/office/powerpoint/2010/main" val="59962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近年来，</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人工智能领域中以深度学习为代表的技术</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迅速进步，从底层的基础硬件、框架平台，到上层的基础应用和行业应用都取得了飞速的发展，照例还是简单给大家介绍一下深度学习。</a:t>
            </a:r>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反向传播和正向传播的时间比例关系？对流水线的影响，可能需要放到解空间里求解</a:t>
            </a:r>
            <a:endParaRPr kumimoji="1" lang="en-US" altLang="zh-CN" dirty="0"/>
          </a:p>
          <a:p>
            <a:r>
              <a:rPr kumimoji="1" lang="zh-CN" altLang="en-US" dirty="0"/>
              <a:t>研究点：将传统的流水线训练和图训练</a:t>
            </a:r>
            <a:r>
              <a:rPr kumimoji="1" lang="zh-CN" altLang="en-US"/>
              <a:t>结合，比如异</a:t>
            </a:r>
            <a:r>
              <a:rPr kumimoji="1" lang="zh-CN" altLang="en-US" dirty="0"/>
              <a:t>构的连接和算力代入图训练</a:t>
            </a:r>
            <a:r>
              <a:rPr kumimoji="1" lang="zh-CN" altLang="en-US"/>
              <a:t>；混合并行</a:t>
            </a:r>
            <a:endParaRPr kumimoji="1"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深度学习是一类机器学习技术，是利用多层非线性信息进行有监督或无监督的特征提取和转换，以及用于模式分析和分类的技术，其中应用最广泛的是有监督的深度神经网络</a:t>
            </a:r>
            <a:endParaRPr lang="en-US" altLang="zh-CN" dirty="0">
              <a:latin typeface="微软雅黑" panose="020B0503020204020204" pitchFamily="34" charset="-122"/>
              <a:ea typeface="微软雅黑" panose="020B0503020204020204" pitchFamily="34" charset="-122"/>
            </a:endParaRPr>
          </a:p>
          <a:p>
            <a:r>
              <a:rPr lang="en-US" altLang="zh-CN" dirty="0"/>
              <a:t>2.</a:t>
            </a:r>
            <a:r>
              <a:rPr lang="zh-CN" altLang="en-US" dirty="0"/>
              <a:t>深度神经网络的训练包含三个部分，首先是</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正向传播。从训练集中读取带有标签的数据，通过隐藏层和激活层运算，最后由输出层输出结果。</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然后是</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反向传播。正向传播输出结果后，需要与训练集本身的标签进行比对，</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计算</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误差</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，然后通过反向传播</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依次求出各层参数的梯度</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，根据梯度进行参数更新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反向传播</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时需要用到相应层前向传播的中间结果</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最后在完成一次训练后，继续进行迭代，直至模型收敛</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E634212-A9A7-4B0A-843A-3259CA589536}"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但是随着深度学习技术的不断进步，在训练过程中呈现出两大特性：第一个特性是计算密集，深度学习是一个不断迭代的过程，加上模型深度的不断增加，将模型训练至收敛需要很大的计算量。图中展示了几种常见模型在</a:t>
            </a:r>
            <a:r>
              <a:rPr lang="en-US" altLang="zh-CN" dirty="0"/>
              <a:t>minibatch</a:t>
            </a:r>
            <a:r>
              <a:rPr lang="zh-CN" altLang="en-US" dirty="0"/>
              <a:t>为</a:t>
            </a:r>
            <a:r>
              <a:rPr lang="en-US" altLang="zh-CN" dirty="0"/>
              <a:t>256</a:t>
            </a:r>
            <a:r>
              <a:rPr lang="zh-CN" altLang="en-US" dirty="0"/>
              <a:t>时迭代</a:t>
            </a:r>
            <a:r>
              <a:rPr lang="en-US" altLang="zh-CN" dirty="0"/>
              <a:t>100w</a:t>
            </a:r>
            <a:r>
              <a:rPr lang="zh-CN" altLang="en-US" dirty="0"/>
              <a:t>次需要的浮点运算量，另一特性表现在显存方面，由于深度学习反向传播时需要用到正向传播的结果，所以需要保留中间结果，直到反向传播结束才能释放，加上模型越来越大，训练时的显存需求越来越高。图中表示了常见模型在</a:t>
            </a:r>
            <a:r>
              <a:rPr lang="en-US" altLang="zh-CN" dirty="0"/>
              <a:t>minibatch</a:t>
            </a:r>
            <a:r>
              <a:rPr lang="zh-CN" altLang="en-US" dirty="0"/>
              <a:t>为</a:t>
            </a:r>
            <a:r>
              <a:rPr lang="en-US" altLang="zh-CN" dirty="0"/>
              <a:t>256</a:t>
            </a:r>
            <a:r>
              <a:rPr lang="zh-CN" altLang="en-US" dirty="0"/>
              <a:t>时的显存占用。我们可以看到，最近大火的</a:t>
            </a:r>
            <a:r>
              <a:rPr lang="en-US" altLang="zh-CN" dirty="0" err="1"/>
              <a:t>ChatGPT</a:t>
            </a:r>
            <a:r>
              <a:rPr lang="zh-CN" altLang="en-US" dirty="0"/>
              <a:t>已经进化到了</a:t>
            </a:r>
            <a:r>
              <a:rPr lang="en-US" altLang="zh-CN" dirty="0"/>
              <a:t>GPT-4</a:t>
            </a:r>
            <a:r>
              <a:rPr lang="zh-CN" altLang="en-US" dirty="0"/>
              <a:t>，彻底带火了大模型，而光是</a:t>
            </a:r>
            <a:r>
              <a:rPr lang="en-US" altLang="zh-CN" dirty="0"/>
              <a:t>GPT-3</a:t>
            </a:r>
            <a:r>
              <a:rPr lang="zh-CN" altLang="en-US" dirty="0"/>
              <a:t>，它的计算量和显存需求已经超出了我们常见的模型一大截。</a:t>
            </a:r>
            <a:endParaRPr lang="en-US" altLang="zh-CN" dirty="0"/>
          </a:p>
          <a:p>
            <a:r>
              <a:rPr lang="en-US" altLang="zh-CN" dirty="0"/>
              <a:t>2.GPU</a:t>
            </a:r>
            <a:r>
              <a:rPr lang="zh-CN" altLang="en-US" dirty="0"/>
              <a:t>是训练深度学习的主流设备，以我们数据中心常见的</a:t>
            </a:r>
            <a:r>
              <a:rPr lang="en-US" altLang="zh-CN" dirty="0"/>
              <a:t>V100</a:t>
            </a:r>
            <a:r>
              <a:rPr lang="zh-CN" altLang="en-US" dirty="0"/>
              <a:t>为例，如果我们用</a:t>
            </a:r>
            <a:r>
              <a:rPr lang="en-US" altLang="zh-CN" dirty="0"/>
              <a:t>8</a:t>
            </a:r>
            <a:r>
              <a:rPr lang="zh-CN" altLang="en-US" dirty="0"/>
              <a:t>卡</a:t>
            </a:r>
            <a:r>
              <a:rPr lang="en-US" altLang="zh-CN" dirty="0"/>
              <a:t>V100</a:t>
            </a:r>
            <a:r>
              <a:rPr lang="zh-CN" altLang="en-US" dirty="0"/>
              <a:t>去训练</a:t>
            </a:r>
            <a:r>
              <a:rPr lang="en-US" altLang="zh-CN" dirty="0"/>
              <a:t>GPT-3</a:t>
            </a:r>
            <a:r>
              <a:rPr lang="zh-CN" altLang="en-US" dirty="0"/>
              <a:t>的话，我们需要</a:t>
            </a:r>
            <a:r>
              <a:rPr lang="en-US" altLang="zh-CN" dirty="0"/>
              <a:t>36</a:t>
            </a:r>
            <a:r>
              <a:rPr lang="zh-CN" altLang="en-US" dirty="0"/>
              <a:t>年才能训练完。</a:t>
            </a:r>
            <a:endParaRPr lang="en-US" altLang="zh-CN" dirty="0"/>
          </a:p>
          <a:p>
            <a:r>
              <a:rPr lang="en-US" altLang="zh-CN" dirty="0"/>
              <a:t>3.</a:t>
            </a:r>
            <a:r>
              <a:rPr lang="zh-CN" altLang="en-US" dirty="0"/>
              <a:t>因此</a:t>
            </a:r>
            <a:r>
              <a:rPr lang="zh-CN" altLang="en-US" sz="1200"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2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12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集群</a:t>
            </a:r>
            <a:r>
              <a:rPr lang="zh-CN" altLang="en-US" sz="1200"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执行分布式深度学习，提升深度神经网络</a:t>
            </a:r>
            <a:r>
              <a:rPr lang="zh-CN" altLang="en-US" sz="12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训练速度</a:t>
            </a:r>
            <a:r>
              <a:rPr lang="zh-CN" altLang="en-US" sz="1200"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且支持</a:t>
            </a:r>
            <a:r>
              <a:rPr lang="zh-CN" altLang="en-US" sz="1200" b="1" dirty="0">
                <a:ln w="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超大模型</a:t>
            </a:r>
            <a:r>
              <a:rPr lang="zh-CN" altLang="en-US" sz="1200"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训练的需求越来越高</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E634212-A9A7-4B0A-843A-3259CA589536}"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主流的分布式训练分为两种</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甘特图</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甘特图</a:t>
            </a:r>
            <a:endParaRPr lang="en-US" altLang="zh-CN" dirty="0"/>
          </a:p>
          <a:p>
            <a:r>
              <a:rPr lang="en-US" altLang="zh-CN" dirty="0"/>
              <a:t>GPipe</a:t>
            </a:r>
            <a:r>
              <a:rPr lang="zh-CN" altLang="en-US" dirty="0"/>
              <a:t>是平均分的（可以设定按照时间还是显存之类的）</a:t>
            </a:r>
            <a:endParaRPr lang="en-US" altLang="zh-CN" dirty="0"/>
          </a:p>
          <a:p>
            <a:r>
              <a:rPr lang="en-US" altLang="zh-CN" dirty="0"/>
              <a:t>PipeDream</a:t>
            </a:r>
            <a:r>
              <a:rPr lang="zh-CN" altLang="en-US" dirty="0"/>
              <a:t>基本同理</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8</a:t>
            </a:fld>
            <a:endParaRPr lang="zh-CN" altLang="en-US"/>
          </a:p>
        </p:txBody>
      </p:sp>
    </p:spTree>
    <p:extLst>
      <p:ext uri="{BB962C8B-B14F-4D97-AF65-F5344CB8AC3E}">
        <p14:creationId xmlns:p14="http://schemas.microsoft.com/office/powerpoint/2010/main" val="429046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另外我们的计算节点之间的连接带宽差距也很大，从</a:t>
            </a:r>
            <a:r>
              <a:rPr lang="en-US" altLang="zh-CN" dirty="0"/>
              <a:t>PCIE</a:t>
            </a:r>
            <a:r>
              <a:rPr lang="zh-CN" altLang="en-US" dirty="0"/>
              <a:t>的</a:t>
            </a:r>
            <a:r>
              <a:rPr lang="en-US" altLang="zh-CN" dirty="0"/>
              <a:t>15.8GB/s</a:t>
            </a:r>
            <a:r>
              <a:rPr lang="zh-CN" altLang="en-US" dirty="0"/>
              <a:t>到</a:t>
            </a:r>
            <a:r>
              <a:rPr lang="en-US" altLang="zh-CN" dirty="0" err="1"/>
              <a:t>NVLink</a:t>
            </a:r>
            <a:r>
              <a:rPr lang="zh-CN" altLang="en-US" dirty="0"/>
              <a:t>的最高</a:t>
            </a:r>
            <a:r>
              <a:rPr lang="en-US" altLang="zh-CN" dirty="0"/>
              <a:t>300GB/s</a:t>
            </a:r>
            <a:r>
              <a:rPr lang="zh-CN" altLang="en-US" dirty="0"/>
              <a:t>，如果不考虑通讯能力之间的差距，也会影响模型的训练效率。</a:t>
            </a:r>
            <a:endParaRPr lang="en-US" altLang="zh-CN" dirty="0"/>
          </a:p>
          <a:p>
            <a:r>
              <a:rPr lang="zh-CN" altLang="en-US" dirty="0"/>
              <a:t>因为存在以上的这些问题，那么这篇文章设计流水线的目标就是：性能上，需要达到高吞吐率和低内存消耗；在收敛友好性方面，使用同步流水线；在实际应用环境方面，需要适应复杂的连接带宽</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9</a:t>
            </a:fld>
            <a:endParaRPr lang="zh-CN" altLang="en-US"/>
          </a:p>
        </p:txBody>
      </p:sp>
    </p:spTree>
    <p:extLst>
      <p:ext uri="{BB962C8B-B14F-4D97-AF65-F5344CB8AC3E}">
        <p14:creationId xmlns:p14="http://schemas.microsoft.com/office/powerpoint/2010/main" val="107980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介绍完了现有的流水线，现在来看这篇文章提出的流水线是怎样的</a:t>
            </a:r>
          </a:p>
        </p:txBody>
      </p:sp>
      <p:sp>
        <p:nvSpPr>
          <p:cNvPr id="4" name="灯片编号占位符 3"/>
          <p:cNvSpPr>
            <a:spLocks noGrp="1"/>
          </p:cNvSpPr>
          <p:nvPr>
            <p:ph type="sldNum" sz="quarter" idx="5"/>
          </p:nvPr>
        </p:nvSpPr>
        <p:spPr/>
        <p:txBody>
          <a:bodyPr/>
          <a:lstStyle/>
          <a:p>
            <a:fld id="{EE634212-A9A7-4B0A-843A-3259CA589536}" type="slidenum">
              <a:rPr lang="zh-CN" altLang="en-US" smtClean="0"/>
              <a:t>10</a:t>
            </a:fld>
            <a:endParaRPr lang="zh-CN" altLang="en-US"/>
          </a:p>
        </p:txBody>
      </p:sp>
    </p:spTree>
    <p:extLst>
      <p:ext uri="{BB962C8B-B14F-4D97-AF65-F5344CB8AC3E}">
        <p14:creationId xmlns:p14="http://schemas.microsoft.com/office/powerpoint/2010/main" val="3116323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4" name="Footer Placeholder 4"/>
          <p:cNvSpPr txBox="1"/>
          <p:nvPr userDrawn="1"/>
        </p:nvSpPr>
        <p:spPr>
          <a:xfrm>
            <a:off x="4048376" y="6413479"/>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25" name="日期占位符 3"/>
          <p:cNvSpPr txBox="1"/>
          <p:nvPr userDrawn="1"/>
        </p:nvSpPr>
        <p:spPr>
          <a:xfrm>
            <a:off x="838200" y="6413478"/>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2023/8/24</a:t>
            </a:fld>
            <a:endParaRPr lang="zh-CN" altLang="en-US" sz="1200">
              <a:solidFill>
                <a:schemeClr val="tx1"/>
              </a:solidFill>
              <a:latin typeface="+mn-lt"/>
            </a:endParaRPr>
          </a:p>
        </p:txBody>
      </p:sp>
      <p:pic>
        <p:nvPicPr>
          <p:cNvPr id="5" name="图片 4"/>
          <p:cNvPicPr>
            <a:picLocks noChangeAspect="1"/>
          </p:cNvPicPr>
          <p:nvPr userDrawn="1"/>
        </p:nvPicPr>
        <p:blipFill>
          <a:blip r:embed="rId2"/>
          <a:stretch>
            <a:fillRect/>
          </a:stretch>
        </p:blipFill>
        <p:spPr>
          <a:xfrm>
            <a:off x="0" y="1823422"/>
            <a:ext cx="12192000" cy="22819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圆角 6"/>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11238829" y="6407033"/>
            <a:ext cx="723472" cy="365125"/>
          </a:xfrm>
        </p:spPr>
        <p:txBody>
          <a:bodyPr/>
          <a:lstStyle>
            <a:lvl1pPr>
              <a:defRPr>
                <a:solidFill>
                  <a:schemeClr val="tx1"/>
                </a:solidFill>
              </a:defRPr>
            </a:lvl1pPr>
          </a:lstStyle>
          <a:p>
            <a:fld id="{72A5E12F-523A-4D75-95A2-779F57F5D9E2}" type="slidenum">
              <a:rPr lang="zh-CN" altLang="en-US" smtClean="0"/>
              <a:t>‹#›</a:t>
            </a:fld>
            <a:endParaRPr lang="zh-CN" altLang="en-US"/>
          </a:p>
        </p:txBody>
      </p:sp>
      <p:pic>
        <p:nvPicPr>
          <p:cNvPr id="9" name="图片 8"/>
          <p:cNvPicPr/>
          <p:nvPr userDrawn="1"/>
        </p:nvPicPr>
        <p:blipFill rotWithShape="1">
          <a:blip r:embed="rId2" cstate="print">
            <a:extLst>
              <a:ext uri="{28A0092B-C50C-407E-A947-70E740481C1C}">
                <a14:useLocalDpi xmlns:a14="http://schemas.microsoft.com/office/drawing/2010/main" val="0"/>
              </a:ext>
            </a:extLst>
          </a:blip>
          <a:srcRect l="-29" t="-1" r="68184" b="524"/>
          <a:stretch>
            <a:fillRect/>
          </a:stretch>
        </p:blipFill>
        <p:spPr>
          <a:xfrm>
            <a:off x="11289945" y="233289"/>
            <a:ext cx="621240" cy="621240"/>
          </a:xfrm>
          <a:prstGeom prst="rect">
            <a:avLst/>
          </a:prstGeom>
        </p:spPr>
      </p:pic>
      <p:sp>
        <p:nvSpPr>
          <p:cNvPr id="3" name="文本占位符 2"/>
          <p:cNvSpPr>
            <a:spLocks noGrp="1"/>
          </p:cNvSpPr>
          <p:nvPr>
            <p:ph type="body" sz="quarter" idx="13"/>
          </p:nvPr>
        </p:nvSpPr>
        <p:spPr>
          <a:xfrm>
            <a:off x="291114" y="258953"/>
            <a:ext cx="10122886" cy="569912"/>
          </a:xfrm>
        </p:spPr>
        <p:txBody>
          <a:bodyPr>
            <a:normAutofit/>
          </a:bodyPr>
          <a:lstStyle>
            <a:lvl1pPr marL="0" indent="0" fontAlgn="ctr">
              <a:lnSpc>
                <a:spcPct val="100000"/>
              </a:lnSpc>
              <a:spcBef>
                <a:spcPts val="0"/>
              </a:spcBef>
              <a:buFontTx/>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尾页">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a:xfrm>
            <a:off x="11238829" y="6407033"/>
            <a:ext cx="723472" cy="365125"/>
          </a:xfrm>
        </p:spPr>
        <p:txBody>
          <a:bodyPr/>
          <a:lstStyle>
            <a:lvl1pPr>
              <a:defRPr b="0">
                <a:solidFill>
                  <a:schemeClr val="tx1"/>
                </a:solidFill>
              </a:defRPr>
            </a:lvl1pPr>
          </a:lstStyle>
          <a:p>
            <a:fld id="{72A5E12F-523A-4D75-95A2-779F57F5D9E2}" type="slidenum">
              <a:rPr lang="zh-CN" altLang="en-US" smtClean="0"/>
              <a:t>‹#›</a:t>
            </a:fld>
            <a:endParaRPr lang="zh-CN" altLang="en-US"/>
          </a:p>
        </p:txBody>
      </p:sp>
      <p:grpSp>
        <p:nvGrpSpPr>
          <p:cNvPr id="4" name="组合 3"/>
          <p:cNvGrpSpPr/>
          <p:nvPr userDrawn="1"/>
        </p:nvGrpSpPr>
        <p:grpSpPr>
          <a:xfrm>
            <a:off x="1955092" y="1369609"/>
            <a:ext cx="8291568" cy="3363240"/>
            <a:chOff x="2412000" y="1481369"/>
            <a:chExt cx="4320000" cy="3363240"/>
          </a:xfrm>
        </p:grpSpPr>
        <p:sp>
          <p:nvSpPr>
            <p:cNvPr id="6" name="Google Shape;10;p2"/>
            <p:cNvSpPr/>
            <p:nvPr/>
          </p:nvSpPr>
          <p:spPr>
            <a:xfrm>
              <a:off x="2412000" y="1481369"/>
              <a:ext cx="4320000" cy="2700000"/>
            </a:xfrm>
            <a:prstGeom prst="rect">
              <a:avLst/>
            </a:prstGeom>
            <a:noFill/>
            <a:ln w="28575" cap="flat" cmpd="sng">
              <a:solidFill>
                <a:srgbClr val="6E83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 name="矩形 7"/>
            <p:cNvSpPr/>
            <p:nvPr/>
          </p:nvSpPr>
          <p:spPr>
            <a:xfrm>
              <a:off x="2412000" y="4196609"/>
              <a:ext cx="4320000" cy="648000"/>
            </a:xfrm>
            <a:prstGeom prst="rect">
              <a:avLst/>
            </a:prstGeom>
            <a:solidFill>
              <a:srgbClr val="6E8360"/>
            </a:solidFill>
            <a:ln w="28575">
              <a:solidFill>
                <a:srgbClr val="6E8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p:nvSpPr>
          <p:spPr>
            <a:xfrm>
              <a:off x="2794805" y="2046539"/>
              <a:ext cx="3549311" cy="1569660"/>
            </a:xfrm>
            <a:prstGeom prst="rect">
              <a:avLst/>
            </a:prstGeom>
            <a:noFill/>
          </p:spPr>
          <p:txBody>
            <a:bodyPr wrap="square" rtlCol="0">
              <a:spAutoFit/>
            </a:bodyPr>
            <a:lstStyle/>
            <a:p>
              <a:pPr lvl="0" algn="ctr">
                <a:defRPr/>
              </a:pPr>
              <a:r>
                <a:rPr lang="zh-CN" altLang="en-US" sz="4800" b="1">
                  <a:solidFill>
                    <a:srgbClr val="385723"/>
                  </a:solidFill>
                  <a:latin typeface="微软雅黑" panose="020B0503020204020204" pitchFamily="34" charset="-122"/>
                  <a:ea typeface="微软雅黑" panose="020B0503020204020204" pitchFamily="34" charset="-122"/>
                  <a:cs typeface="+mn-ea"/>
                </a:rPr>
                <a:t> 感谢各位老师和同学！</a:t>
              </a:r>
            </a:p>
            <a:p>
              <a:pPr lvl="0" algn="ctr">
                <a:defRPr/>
              </a:pPr>
              <a:r>
                <a:rPr lang="zh-CN" altLang="en-US" sz="4800" b="1">
                  <a:solidFill>
                    <a:srgbClr val="385723"/>
                  </a:solidFill>
                  <a:latin typeface="微软雅黑" panose="020B0503020204020204" pitchFamily="34" charset="-122"/>
                  <a:ea typeface="微软雅黑" panose="020B0503020204020204" pitchFamily="34" charset="-122"/>
                  <a:cs typeface="+mn-ea"/>
                </a:rPr>
                <a:t> 请大家提出宝贵意见！</a:t>
              </a:r>
            </a:p>
          </p:txBody>
        </p:sp>
        <p:cxnSp>
          <p:nvCxnSpPr>
            <p:cNvPr id="10" name="直接连接符 9"/>
            <p:cNvCxnSpPr/>
            <p:nvPr/>
          </p:nvCxnSpPr>
          <p:spPr>
            <a:xfrm>
              <a:off x="3621324" y="3849858"/>
              <a:ext cx="1800000" cy="0"/>
            </a:xfrm>
            <a:prstGeom prst="line">
              <a:avLst/>
            </a:prstGeom>
            <a:ln w="25400" cap="rnd">
              <a:solidFill>
                <a:srgbClr val="6E83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4575" y="4274536"/>
              <a:ext cx="4074850" cy="461665"/>
            </a:xfrm>
            <a:prstGeom prst="rect">
              <a:avLst/>
            </a:prstGeom>
            <a:noFill/>
          </p:spPr>
          <p:txBody>
            <a:bodyPr wrap="square" rtlCol="0">
              <a:spAutoFit/>
            </a:bodyPr>
            <a:lstStyle/>
            <a:p>
              <a:pPr lvl="0" algn="ctr">
                <a:defRPr/>
              </a:pPr>
              <a:r>
                <a:rPr lang="en-US" altLang="zh-CN" sz="2400" b="1" dirty="0">
                  <a:solidFill>
                    <a:schemeClr val="bg1"/>
                  </a:solidFill>
                  <a:latin typeface="思源黑体 CN" panose="020B0500000000000000" pitchFamily="34" charset="-122"/>
                  <a:ea typeface="思源黑体 CN" panose="020B0500000000000000" pitchFamily="34" charset="-122"/>
                  <a:cs typeface="+mn-ea"/>
                </a:rPr>
                <a:t>lixinyang@seu.edu.cn</a:t>
              </a:r>
              <a:endParaRPr lang="zh-CN" altLang="en-US" sz="2400" b="1" dirty="0">
                <a:solidFill>
                  <a:schemeClr val="bg1"/>
                </a:solidFill>
                <a:latin typeface="思源黑体 CN" panose="020B0500000000000000" pitchFamily="34" charset="-122"/>
                <a:ea typeface="思源黑体 CN" panose="020B0500000000000000" pitchFamily="34" charset="-122"/>
                <a:cs typeface="+mn-ea"/>
              </a:endParaRPr>
            </a:p>
          </p:txBody>
        </p:sp>
      </p:grpSp>
      <p:sp>
        <p:nvSpPr>
          <p:cNvPr id="12" name="Footer Placeholder 4"/>
          <p:cNvSpPr txBox="1"/>
          <p:nvPr userDrawn="1"/>
        </p:nvSpPr>
        <p:spPr>
          <a:xfrm>
            <a:off x="4048376" y="6413479"/>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1200"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rPr>
              <a:t>Southeast University</a:t>
            </a:r>
          </a:p>
        </p:txBody>
      </p:sp>
      <p:sp>
        <p:nvSpPr>
          <p:cNvPr id="13" name="日期占位符 3"/>
          <p:cNvSpPr txBox="1"/>
          <p:nvPr userDrawn="1"/>
        </p:nvSpPr>
        <p:spPr>
          <a:xfrm>
            <a:off x="838200" y="6413478"/>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650424-F945-4EC2-8594-4948CA017EDA}" type="datetime1">
              <a:rPr lang="zh-CN" altLang="en-US" sz="1200" smtClean="0">
                <a:solidFill>
                  <a:schemeClr val="tx1"/>
                </a:solidFill>
                <a:latin typeface="+mn-lt"/>
              </a:rPr>
              <a:t>2023/8/24</a:t>
            </a:fld>
            <a:endParaRPr lang="zh-CN" altLang="en-US" sz="1200">
              <a:solidFill>
                <a:schemeClr val="tx1"/>
              </a:solidFill>
              <a:latin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911288" y="3866330"/>
            <a:ext cx="3186947" cy="1661357"/>
          </a:xfrm>
          <a:prstGeom prst="rect">
            <a:avLst/>
          </a:prstGeom>
        </p:spPr>
      </p:pic>
      <p:pic>
        <p:nvPicPr>
          <p:cNvPr id="10" name="图片 9"/>
          <p:cNvPicPr/>
          <p:nvPr userDrawn="1"/>
        </p:nvPicPr>
        <p:blipFill>
          <a:blip r:embed="rId3"/>
          <a:stretch>
            <a:fillRect/>
          </a:stretch>
        </p:blipFill>
        <p:spPr>
          <a:xfrm>
            <a:off x="1209907" y="3866330"/>
            <a:ext cx="3101663" cy="1661363"/>
          </a:xfrm>
          <a:prstGeom prst="rect">
            <a:avLst/>
          </a:prstGeom>
        </p:spPr>
      </p:pic>
      <p:sp>
        <p:nvSpPr>
          <p:cNvPr id="11" name="文本框 10"/>
          <p:cNvSpPr txBox="1"/>
          <p:nvPr userDrawn="1"/>
        </p:nvSpPr>
        <p:spPr>
          <a:xfrm>
            <a:off x="1941161" y="3167419"/>
            <a:ext cx="1639156" cy="461665"/>
          </a:xfrm>
          <a:prstGeom prst="rect">
            <a:avLst/>
          </a:prstGeom>
          <a:noFill/>
        </p:spPr>
        <p:txBody>
          <a:bodyPr wrap="square" rtlCol="0">
            <a:spAutoFit/>
          </a:bodyPr>
          <a:lstStyle>
            <a:defPPr>
              <a:defRPr lang="zh-CN"/>
            </a:defPPr>
            <a:lvl1pPr>
              <a:defRPr sz="2400" b="1" spc="300">
                <a:solidFill>
                  <a:srgbClr val="40404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平衡色</a:t>
            </a:r>
          </a:p>
        </p:txBody>
      </p:sp>
      <p:cxnSp>
        <p:nvCxnSpPr>
          <p:cNvPr id="12" name="直接连接符 11"/>
          <p:cNvCxnSpPr/>
          <p:nvPr userDrawn="1"/>
        </p:nvCxnSpPr>
        <p:spPr>
          <a:xfrm>
            <a:off x="2391438" y="3708165"/>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91438"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209907" y="469321"/>
            <a:ext cx="3101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主色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同频色</a:t>
            </a:r>
          </a:p>
        </p:txBody>
      </p:sp>
      <p:pic>
        <p:nvPicPr>
          <p:cNvPr id="15" name="图片 14"/>
          <p:cNvPicPr/>
          <p:nvPr userDrawn="1"/>
        </p:nvPicPr>
        <p:blipFill>
          <a:blip r:embed="rId4"/>
          <a:stretch>
            <a:fillRect/>
          </a:stretch>
        </p:blipFill>
        <p:spPr>
          <a:xfrm>
            <a:off x="8175247" y="1165515"/>
            <a:ext cx="3101663" cy="1661363"/>
          </a:xfrm>
          <a:prstGeom prst="rect">
            <a:avLst/>
          </a:prstGeom>
        </p:spPr>
      </p:pic>
      <p:pic>
        <p:nvPicPr>
          <p:cNvPr id="16" name="图片 15"/>
          <p:cNvPicPr/>
          <p:nvPr userDrawn="1"/>
        </p:nvPicPr>
        <p:blipFill>
          <a:blip r:embed="rId5"/>
          <a:stretch>
            <a:fillRect/>
          </a:stretch>
        </p:blipFill>
        <p:spPr>
          <a:xfrm>
            <a:off x="4927970" y="1165516"/>
            <a:ext cx="3101663" cy="1661363"/>
          </a:xfrm>
          <a:prstGeom prst="rect">
            <a:avLst/>
          </a:prstGeom>
        </p:spPr>
      </p:pic>
      <p:sp>
        <p:nvSpPr>
          <p:cNvPr id="17" name="文本框 16"/>
          <p:cNvSpPr txBox="1"/>
          <p:nvPr userDrawn="1"/>
        </p:nvSpPr>
        <p:spPr>
          <a:xfrm>
            <a:off x="6919234" y="469321"/>
            <a:ext cx="2512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浅色</a:t>
            </a:r>
            <a:r>
              <a:rPr kumimoji="0" lang="en-US" altLang="zh-CN"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&amp;</a:t>
            </a:r>
            <a:r>
              <a:rPr kumimoji="0" lang="zh-CN" altLang="en-US" sz="2400" b="1" i="0" u="none" strike="noStrike" kern="120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深色</a:t>
            </a:r>
          </a:p>
        </p:txBody>
      </p:sp>
      <p:cxnSp>
        <p:nvCxnSpPr>
          <p:cNvPr id="18" name="直接连接符 17"/>
          <p:cNvCxnSpPr/>
          <p:nvPr userDrawn="1"/>
        </p:nvCxnSpPr>
        <p:spPr>
          <a:xfrm>
            <a:off x="7805947" y="1015879"/>
            <a:ext cx="73860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6"/>
          <a:stretch>
            <a:fillRect/>
          </a:stretch>
        </p:blipFill>
        <p:spPr>
          <a:xfrm>
            <a:off x="1208156" y="1164020"/>
            <a:ext cx="3105165" cy="1664352"/>
          </a:xfrm>
          <a:prstGeom prst="rect">
            <a:avLst/>
          </a:prstGeom>
        </p:spPr>
      </p:pic>
      <p:pic>
        <p:nvPicPr>
          <p:cNvPr id="2" name="图片 1"/>
          <p:cNvPicPr>
            <a:picLocks noChangeAspect="1"/>
          </p:cNvPicPr>
          <p:nvPr userDrawn="1"/>
        </p:nvPicPr>
        <p:blipFill>
          <a:blip r:embed="rId7"/>
          <a:stretch>
            <a:fillRect/>
          </a:stretch>
        </p:blipFill>
        <p:spPr>
          <a:xfrm>
            <a:off x="8697953" y="4697007"/>
            <a:ext cx="1930400" cy="247650"/>
          </a:xfrm>
          <a:prstGeom prst="rect">
            <a:avLst/>
          </a:prstGeom>
        </p:spPr>
      </p:pic>
      <p:pic>
        <p:nvPicPr>
          <p:cNvPr id="20" name="图片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544549" y="3708165"/>
            <a:ext cx="2234919" cy="532800"/>
          </a:xfrm>
          <a:prstGeom prst="rect">
            <a:avLst/>
          </a:prstGeom>
        </p:spPr>
      </p:pic>
      <p:sp>
        <p:nvSpPr>
          <p:cNvPr id="21" name="矩形: 圆角 20"/>
          <p:cNvSpPr/>
          <p:nvPr userDrawn="1"/>
        </p:nvSpPr>
        <p:spPr>
          <a:xfrm>
            <a:off x="243601" y="173419"/>
            <a:ext cx="11718700" cy="740981"/>
          </a:xfrm>
          <a:prstGeom prst="roundRect">
            <a:avLst/>
          </a:prstGeom>
          <a:solidFill>
            <a:srgbClr val="6E836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0375" y="236129"/>
            <a:ext cx="8591550" cy="638574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CFFD6-F58A-4D20-9F2A-46EA578AFD1E}" type="datetime1">
              <a:rPr lang="zh-CN" altLang="en-US" smtClean="0"/>
              <a:t>2023/8/24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Southeast University</a:t>
            </a: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E12F-523A-4D75-95A2-779F57F5D9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940371" y="2151086"/>
            <a:ext cx="10311258" cy="1077218"/>
          </a:xfrm>
          <a:prstGeom prst="rect">
            <a:avLst/>
          </a:prstGeom>
          <a:noFill/>
        </p:spPr>
        <p:txBody>
          <a:bodyPr wrap="square" rtlCol="0">
            <a:spAutoFit/>
          </a:bodyPr>
          <a:lstStyle/>
          <a:p>
            <a:pPr algn="ctr"/>
            <a:r>
              <a:rPr lang="en-US" altLang="zh-CN" sz="3200" b="1" dirty="0">
                <a:solidFill>
                  <a:srgbClr val="000000"/>
                </a:solidFill>
                <a:effectLst/>
                <a:latin typeface="+mn-ea"/>
              </a:rPr>
              <a:t>DAPPLE: A Pipelined Data Parallel Approach </a:t>
            </a:r>
          </a:p>
          <a:p>
            <a:pPr algn="ctr"/>
            <a:r>
              <a:rPr lang="en-US" altLang="zh-CN" sz="3200" b="1" dirty="0">
                <a:solidFill>
                  <a:srgbClr val="000000"/>
                </a:solidFill>
                <a:effectLst/>
                <a:latin typeface="+mn-ea"/>
              </a:rPr>
              <a:t>for Training Large Models</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55" y="607866"/>
            <a:ext cx="2017186" cy="641190"/>
          </a:xfrm>
          <a:prstGeom prst="rect">
            <a:avLst/>
          </a:prstGeom>
        </p:spPr>
      </p:pic>
      <p:sp>
        <p:nvSpPr>
          <p:cNvPr id="6" name="文本框 5"/>
          <p:cNvSpPr txBox="1"/>
          <p:nvPr/>
        </p:nvSpPr>
        <p:spPr>
          <a:xfrm>
            <a:off x="1227599" y="4697085"/>
            <a:ext cx="9736802" cy="1186735"/>
          </a:xfrm>
          <a:prstGeom prst="rect">
            <a:avLst/>
          </a:prstGeom>
          <a:noFill/>
        </p:spPr>
        <p:txBody>
          <a:bodyPr wrap="square" rtlCol="0">
            <a:spAutoFit/>
          </a:bodyPr>
          <a:lstStyle/>
          <a:p>
            <a:pPr algn="ctr">
              <a:lnSpc>
                <a:spcPct val="130000"/>
              </a:lnSpc>
            </a:pPr>
            <a:r>
              <a:rPr lang="en-US" altLang="zh-CN" sz="2000" b="1" i="1" dirty="0">
                <a:solidFill>
                  <a:srgbClr val="6B2D0B"/>
                </a:solidFill>
                <a:ea typeface="微软雅黑" panose="020B0503020204020204" pitchFamily="34" charset="-122"/>
              </a:rPr>
              <a:t>PPoPP-2021</a:t>
            </a:r>
          </a:p>
          <a:p>
            <a:pPr algn="ctr">
              <a:lnSpc>
                <a:spcPct val="130000"/>
              </a:lnSpc>
            </a:pPr>
            <a:r>
              <a:rPr lang="en-US" altLang="zh-CN" sz="2000" b="1" i="1" dirty="0" err="1">
                <a:solidFill>
                  <a:srgbClr val="6B2D0B"/>
                </a:solidFill>
                <a:ea typeface="微软雅黑" panose="020B0503020204020204" pitchFamily="34" charset="-122"/>
              </a:rPr>
              <a:t>Shiqing</a:t>
            </a:r>
            <a:r>
              <a:rPr lang="en-US" altLang="zh-CN" sz="2000" b="1" i="1" dirty="0">
                <a:solidFill>
                  <a:srgbClr val="6B2D0B"/>
                </a:solidFill>
                <a:ea typeface="微软雅黑" panose="020B0503020204020204" pitchFamily="34" charset="-122"/>
              </a:rPr>
              <a:t> Fan</a:t>
            </a:r>
            <a:r>
              <a:rPr lang="en-US" altLang="zh-CN" sz="2000" b="1" i="1" baseline="30000" dirty="0">
                <a:solidFill>
                  <a:srgbClr val="6B2D0B"/>
                </a:solidFill>
                <a:ea typeface="微软雅黑" panose="020B0503020204020204" pitchFamily="34" charset="-122"/>
              </a:rPr>
              <a:t>1</a:t>
            </a:r>
            <a:r>
              <a:rPr lang="en-US" altLang="zh-CN" sz="2000" b="1" i="1" dirty="0">
                <a:solidFill>
                  <a:srgbClr val="6B2D0B"/>
                </a:solidFill>
                <a:ea typeface="微软雅黑" panose="020B0503020204020204" pitchFamily="34" charset="-122"/>
              </a:rPr>
              <a:t>, Yi Rong</a:t>
            </a:r>
            <a:r>
              <a:rPr lang="en-US" altLang="zh-CN" sz="2000" b="1" i="1" baseline="30000" dirty="0">
                <a:solidFill>
                  <a:srgbClr val="6B2D0B"/>
                </a:solidFill>
                <a:ea typeface="微软雅黑" panose="020B0503020204020204" pitchFamily="34" charset="-122"/>
              </a:rPr>
              <a:t>2</a:t>
            </a:r>
            <a:endParaRPr lang="en-US" altLang="zh-CN" sz="1600" b="1" i="1" baseline="30000" dirty="0">
              <a:solidFill>
                <a:srgbClr val="6B2D0B"/>
              </a:solidFill>
              <a:ea typeface="微软雅黑" panose="020B0503020204020204" pitchFamily="34" charset="-122"/>
            </a:endParaRPr>
          </a:p>
          <a:p>
            <a:pPr algn="ctr">
              <a:lnSpc>
                <a:spcPct val="130000"/>
              </a:lnSpc>
            </a:pPr>
            <a:r>
              <a:rPr lang="en-US" altLang="zh-CN" sz="1600" b="1" i="1" dirty="0">
                <a:solidFill>
                  <a:srgbClr val="6B2D0B"/>
                </a:solidFill>
                <a:ea typeface="微软雅黑" panose="020B0503020204020204" pitchFamily="34" charset="-122"/>
              </a:rPr>
              <a:t>Alibaba </a:t>
            </a:r>
            <a:r>
              <a:rPr lang="en-US" altLang="zh-CN" sz="1600" b="1" i="1" dirty="0" err="1">
                <a:solidFill>
                  <a:srgbClr val="6B2D0B"/>
                </a:solidFill>
                <a:ea typeface="微软雅黑" panose="020B0503020204020204" pitchFamily="34" charset="-122"/>
              </a:rPr>
              <a:t>Gruop</a:t>
            </a:r>
            <a:endParaRPr lang="en-US" altLang="zh-CN" sz="2000" b="1" i="1" dirty="0">
              <a:solidFill>
                <a:srgbClr val="6B2D0B"/>
              </a:solidFill>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Motivation</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Conclusions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9" name="组合 48"/>
            <p:cNvGrpSpPr/>
            <p:nvPr/>
          </p:nvGrpSpPr>
          <p:grpSpPr>
            <a:xfrm>
              <a:off x="3655902" y="2794496"/>
              <a:ext cx="4880195" cy="553054"/>
              <a:chOff x="3655902" y="1765588"/>
              <a:chExt cx="4880195" cy="553054"/>
            </a:xfrm>
          </p:grpSpPr>
          <p:grpSp>
            <p:nvGrpSpPr>
              <p:cNvPr id="50" name="Google Shape;863;p65"/>
              <p:cNvGrpSpPr>
                <a:grpSpLocks noChangeAspect="1"/>
              </p:cNvGrpSpPr>
              <p:nvPr/>
            </p:nvGrpSpPr>
            <p:grpSpPr>
              <a:xfrm>
                <a:off x="3655902" y="1952115"/>
                <a:ext cx="190147" cy="180000"/>
                <a:chOff x="4660325" y="1866850"/>
                <a:chExt cx="68350" cy="58100"/>
              </a:xfrm>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grpSp>
            <p:nvGrpSpPr>
              <p:cNvPr id="51" name="Google Shape;863;p65"/>
              <p:cNvGrpSpPr>
                <a:grpSpLocks noChangeAspect="1"/>
              </p:cNvGrpSpPr>
              <p:nvPr/>
            </p:nvGrpSpPr>
            <p:grpSpPr>
              <a:xfrm flipH="1">
                <a:off x="8345950" y="1952115"/>
                <a:ext cx="190147" cy="180000"/>
                <a:chOff x="4660325" y="1866850"/>
                <a:chExt cx="68350" cy="58100"/>
              </a:xfrm>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sp>
            <p:nvSpPr>
              <p:cNvPr id="52" name="矩形: 圆角 51"/>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rgbClr val="384331"/>
                    </a:solidFill>
                    <a:latin typeface="Smiley Sans Oblique" pitchFamily="2" charset="-122"/>
                    <a:ea typeface="Smiley Sans Oblique" pitchFamily="2" charset="-122"/>
                    <a:cs typeface="+mn-ea"/>
                  </a:rPr>
                  <a:t>Methodology</a:t>
                </a:r>
                <a:endParaRPr lang="zh-CN" altLang="en-US" sz="2800" b="1" spc="300" dirty="0">
                  <a:solidFill>
                    <a:srgbClr val="384331"/>
                  </a:solidFill>
                  <a:latin typeface="Smiley Sans Oblique" pitchFamily="2" charset="-122"/>
                  <a:ea typeface="Smiley Sans Oblique" pitchFamily="2" charset="-122"/>
                  <a:cs typeface="+mn-ea"/>
                </a:endParaRPr>
              </a:p>
            </p:txBody>
          </p:sp>
        </p:grpSp>
        <p:grpSp>
          <p:nvGrpSpPr>
            <p:cNvPr id="57" name="组合 56"/>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p:cNvGrpSpPr>
                <a:grpSpLocks noChangeAspect="1"/>
              </p:cNvGrpSpPr>
              <p:nvPr/>
            </p:nvGrpSpPr>
            <p:grpSpPr>
              <a:xfrm>
                <a:off x="3655902" y="1952115"/>
                <a:ext cx="190147" cy="180000"/>
                <a:chOff x="4660325" y="1866850"/>
                <a:chExt cx="68350" cy="58100"/>
              </a:xfrm>
              <a:grpFill/>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59" name="Google Shape;863;p65"/>
              <p:cNvGrpSpPr>
                <a:grpSpLocks noChangeAspect="1"/>
              </p:cNvGrpSpPr>
              <p:nvPr/>
            </p:nvGrpSpPr>
            <p:grpSpPr>
              <a:xfrm flipH="1">
                <a:off x="8345950" y="1952115"/>
                <a:ext cx="190147" cy="180000"/>
                <a:chOff x="4660325" y="1866850"/>
                <a:chExt cx="68350" cy="58100"/>
              </a:xfrm>
              <a:grpFill/>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60" name="矩形: 圆角 59"/>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Experiments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sp>
        <p:nvSpPr>
          <p:cNvPr id="3" name="文本占位符 2"/>
          <p:cNvSpPr>
            <a:spLocks noGrp="1"/>
          </p:cNvSpPr>
          <p:nvPr>
            <p:ph type="body" sz="quarter" idx="13"/>
          </p:nvPr>
        </p:nvSpPr>
        <p:spPr/>
        <p:txBody>
          <a:bodyPr/>
          <a:lstStyle/>
          <a:p>
            <a:r>
              <a:rPr lang="zh-CN" altLang="en-US"/>
              <a:t>提纲</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11</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zh-CN" altLang="en-US" dirty="0"/>
              <a:t>总览</a:t>
            </a:r>
            <a:endParaRPr lang="fr-FR" altLang="zh-CN" dirty="0"/>
          </a:p>
        </p:txBody>
      </p:sp>
      <p:sp>
        <p:nvSpPr>
          <p:cNvPr id="11" name="文本框 10">
            <a:extLst>
              <a:ext uri="{FF2B5EF4-FFF2-40B4-BE49-F238E27FC236}">
                <a16:creationId xmlns:a16="http://schemas.microsoft.com/office/drawing/2014/main" id="{4B8E9066-4633-5FF7-97B5-07E99225926D}"/>
              </a:ext>
            </a:extLst>
          </p:cNvPr>
          <p:cNvSpPr txBox="1"/>
          <p:nvPr/>
        </p:nvSpPr>
        <p:spPr>
          <a:xfrm>
            <a:off x="461817" y="1302327"/>
            <a:ext cx="11500484" cy="4459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DAPPLE</a:t>
            </a:r>
            <a:r>
              <a:rPr kumimoji="1" lang="zh-CN" altLang="en-US" sz="2400" dirty="0">
                <a:latin typeface="Microsoft YaHei" panose="020B0503020204020204" pitchFamily="34" charset="-122"/>
                <a:ea typeface="Microsoft YaHei" panose="020B0503020204020204" pitchFamily="34" charset="-122"/>
              </a:rPr>
              <a:t>是一个分布式训练体系，结合了流水线并行和数据并行（即混合并行）来同时保证模型收敛和内存效率</a:t>
            </a:r>
            <a:endParaRPr kumimoji="1" lang="en-US" altLang="zh-CN" sz="24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使用同步流水线来确保收敛，同时避免异步流水线中存储多个版本的权重的问题</a:t>
            </a:r>
            <a:endParaRPr kumimoji="1" lang="en-US" altLang="zh-CN" sz="2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400" dirty="0">
                <a:solidFill>
                  <a:srgbClr val="EB7055"/>
                </a:solidFill>
                <a:latin typeface="Microsoft YaHei" panose="020B0503020204020204" pitchFamily="34" charset="-122"/>
                <a:ea typeface="Microsoft YaHei" panose="020B0503020204020204" pitchFamily="34" charset="-122"/>
              </a:rPr>
              <a:t>挑战</a:t>
            </a:r>
            <a:r>
              <a:rPr kumimoji="1" lang="en-US" altLang="zh-CN" sz="2400" dirty="0">
                <a:solidFill>
                  <a:srgbClr val="EB7055"/>
                </a:solidFill>
                <a:latin typeface="Microsoft YaHei" panose="020B0503020204020204" pitchFamily="34" charset="-122"/>
                <a:ea typeface="Microsoft YaHei" panose="020B0503020204020204" pitchFamily="34" charset="-122"/>
              </a:rPr>
              <a:t>1</a:t>
            </a:r>
            <a:r>
              <a:rPr kumimoji="1" lang="zh-CN" altLang="en-US" sz="2400" dirty="0">
                <a:solidFill>
                  <a:srgbClr val="EB7055"/>
                </a:solidFill>
                <a:latin typeface="Microsoft YaHei" panose="020B0503020204020204" pitchFamily="34" charset="-122"/>
                <a:ea typeface="Microsoft YaHei" panose="020B0503020204020204" pitchFamily="34" charset="-122"/>
              </a:rPr>
              <a:t>：在给定模型和硬件的条件下，如何给出最优的并行策略？</a:t>
            </a:r>
            <a:endParaRPr kumimoji="1" lang="en-US" altLang="zh-CN" sz="2400" dirty="0">
              <a:solidFill>
                <a:srgbClr val="EB7055"/>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DAPPLE planner</a:t>
            </a:r>
          </a:p>
          <a:p>
            <a:pPr marL="1200150" lvl="2"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结合流水线并行和数据并行（通过复制</a:t>
            </a:r>
            <a:r>
              <a:rPr kumimoji="1" lang="en-US" altLang="zh-CN" sz="2400" dirty="0">
                <a:latin typeface="Microsoft YaHei" panose="020B0503020204020204" pitchFamily="34" charset="-122"/>
                <a:ea typeface="Microsoft YaHei" panose="020B0503020204020204" pitchFamily="34" charset="-122"/>
              </a:rPr>
              <a:t>stage</a:t>
            </a:r>
            <a:r>
              <a:rPr kumimoji="1" lang="zh-CN" altLang="en-US" sz="2400" dirty="0">
                <a:latin typeface="Microsoft YaHei" panose="020B0503020204020204" pitchFamily="34" charset="-122"/>
                <a:ea typeface="Microsoft YaHei" panose="020B0503020204020204" pitchFamily="34" charset="-122"/>
              </a:rPr>
              <a:t>）</a:t>
            </a:r>
            <a:endParaRPr kumimoji="1" lang="en-US" altLang="zh-CN" sz="2400" dirty="0">
              <a:latin typeface="Microsoft YaHei" panose="020B0503020204020204" pitchFamily="34" charset="-122"/>
              <a:ea typeface="Microsoft YaHei" panose="020B0503020204020204" pitchFamily="34" charset="-122"/>
            </a:endParaRPr>
          </a:p>
          <a:p>
            <a:pPr marL="1200150" lvl="2"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以最小化训练时间为优化目标，自动生成最优的并行策略</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12</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zh-CN" altLang="en-US" dirty="0"/>
              <a:t>总览</a:t>
            </a:r>
            <a:endParaRPr lang="fr-FR" altLang="zh-CN" dirty="0"/>
          </a:p>
        </p:txBody>
      </p:sp>
      <p:sp>
        <p:nvSpPr>
          <p:cNvPr id="11" name="文本框 10">
            <a:extLst>
              <a:ext uri="{FF2B5EF4-FFF2-40B4-BE49-F238E27FC236}">
                <a16:creationId xmlns:a16="http://schemas.microsoft.com/office/drawing/2014/main" id="{4B8E9066-4633-5FF7-97B5-07E99225926D}"/>
              </a:ext>
            </a:extLst>
          </p:cNvPr>
          <p:cNvSpPr txBox="1"/>
          <p:nvPr/>
        </p:nvSpPr>
        <p:spPr>
          <a:xfrm>
            <a:off x="461817" y="1302327"/>
            <a:ext cx="11500484" cy="4459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DAPPLE</a:t>
            </a:r>
            <a:r>
              <a:rPr kumimoji="1" lang="zh-CN" altLang="en-US" sz="2400" dirty="0">
                <a:latin typeface="Microsoft YaHei" panose="020B0503020204020204" pitchFamily="34" charset="-122"/>
                <a:ea typeface="Microsoft YaHei" panose="020B0503020204020204" pitchFamily="34" charset="-122"/>
              </a:rPr>
              <a:t>是一个分布式训练体系，结合了流水线并行和数据并行（即混合并行）来同时保证模型收敛和内存效率</a:t>
            </a:r>
            <a:endParaRPr kumimoji="1" lang="en-US" altLang="zh-CN" sz="24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使用同步流水线来确保收敛，同时避免异步流水线中存储多个版本的权重的问题</a:t>
            </a:r>
            <a:endParaRPr kumimoji="1" lang="en-US" altLang="zh-CN" sz="2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400" dirty="0">
                <a:solidFill>
                  <a:srgbClr val="EB7055"/>
                </a:solidFill>
                <a:latin typeface="Microsoft YaHei" panose="020B0503020204020204" pitchFamily="34" charset="-122"/>
                <a:ea typeface="Microsoft YaHei" panose="020B0503020204020204" pitchFamily="34" charset="-122"/>
              </a:rPr>
              <a:t>挑战</a:t>
            </a:r>
            <a:r>
              <a:rPr kumimoji="1" lang="en-US" altLang="zh-CN" sz="2400" dirty="0">
                <a:solidFill>
                  <a:srgbClr val="EB7055"/>
                </a:solidFill>
                <a:latin typeface="Microsoft YaHei" panose="020B0503020204020204" pitchFamily="34" charset="-122"/>
                <a:ea typeface="Microsoft YaHei" panose="020B0503020204020204" pitchFamily="34" charset="-122"/>
              </a:rPr>
              <a:t>2</a:t>
            </a:r>
            <a:r>
              <a:rPr kumimoji="1" lang="zh-CN" altLang="en-US" sz="2400" dirty="0">
                <a:solidFill>
                  <a:srgbClr val="EB7055"/>
                </a:solidFill>
                <a:latin typeface="Microsoft YaHei" panose="020B0503020204020204" pitchFamily="34" charset="-122"/>
                <a:ea typeface="Microsoft YaHei" panose="020B0503020204020204" pitchFamily="34" charset="-122"/>
              </a:rPr>
              <a:t>：怎样安排流水线每个阶段的计算，从而平衡并行、内存消耗和执行效率？</a:t>
            </a:r>
            <a:endParaRPr kumimoji="1" lang="en-US" altLang="zh-CN" sz="2400" dirty="0">
              <a:solidFill>
                <a:srgbClr val="EB7055"/>
              </a:solidFill>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DAPPLE</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Runtime</a:t>
            </a:r>
          </a:p>
          <a:p>
            <a:pPr marL="1200150" lvl="2"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将前向和后向传播交替进行（</a:t>
            </a:r>
            <a:r>
              <a:rPr kumimoji="1" lang="en-US" altLang="zh-CN" sz="2400" dirty="0">
                <a:latin typeface="Microsoft YaHei" panose="020B0503020204020204" pitchFamily="34" charset="-122"/>
                <a:ea typeface="Microsoft YaHei" panose="020B0503020204020204" pitchFamily="34" charset="-122"/>
              </a:rPr>
              <a:t>1F1B</a:t>
            </a:r>
            <a:r>
              <a:rPr kumimoji="1" lang="zh-CN" altLang="en-US" sz="2400" dirty="0">
                <a:latin typeface="Microsoft YaHei" panose="020B0503020204020204" pitchFamily="34" charset="-122"/>
                <a:ea typeface="Microsoft YaHei" panose="020B0503020204020204" pitchFamily="34" charset="-122"/>
              </a:rPr>
              <a:t>时间线）</a:t>
            </a:r>
            <a:endParaRPr kumimoji="1" lang="en-US" altLang="zh-CN" sz="2400" dirty="0">
              <a:latin typeface="Microsoft YaHei" panose="020B0503020204020204" pitchFamily="34" charset="-122"/>
              <a:ea typeface="Microsoft YaHei" panose="020B0503020204020204" pitchFamily="34" charset="-122"/>
            </a:endParaRPr>
          </a:p>
          <a:p>
            <a:pPr marL="1200150" lvl="2" indent="-285750">
              <a:lnSpc>
                <a:spcPct val="150000"/>
              </a:lnSpc>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在同步的场景下一直优于</a:t>
            </a:r>
            <a:r>
              <a:rPr kumimoji="1" lang="en-US" altLang="zh-CN" sz="2400" dirty="0">
                <a:latin typeface="Microsoft YaHei" panose="020B0503020204020204" pitchFamily="34" charset="-122"/>
                <a:ea typeface="Microsoft YaHei" panose="020B0503020204020204" pitchFamily="34" charset="-122"/>
              </a:rPr>
              <a:t>Pipedream planner</a:t>
            </a:r>
            <a:r>
              <a:rPr kumimoji="1" lang="zh-CN" altLang="en-US" sz="2400" dirty="0">
                <a:latin typeface="Microsoft YaHei" panose="020B0503020204020204" pitchFamily="34" charset="-122"/>
                <a:ea typeface="Microsoft YaHei" panose="020B0503020204020204" pitchFamily="34" charset="-122"/>
              </a:rPr>
              <a:t>的策略</a:t>
            </a:r>
          </a:p>
        </p:txBody>
      </p:sp>
    </p:spTree>
    <p:extLst>
      <p:ext uri="{BB962C8B-B14F-4D97-AF65-F5344CB8AC3E}">
        <p14:creationId xmlns:p14="http://schemas.microsoft.com/office/powerpoint/2010/main" val="322015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13</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zh-CN" altLang="en-US" dirty="0"/>
              <a:t>结构</a:t>
            </a:r>
            <a:endParaRPr lang="fr-FR" altLang="zh-CN" dirty="0"/>
          </a:p>
        </p:txBody>
      </p:sp>
      <p:pic>
        <p:nvPicPr>
          <p:cNvPr id="5" name="图片 4" descr="图示&#10;&#10;描述已自动生成">
            <a:extLst>
              <a:ext uri="{FF2B5EF4-FFF2-40B4-BE49-F238E27FC236}">
                <a16:creationId xmlns:a16="http://schemas.microsoft.com/office/drawing/2014/main" id="{D1975DB6-6341-5245-E169-1C276D57F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708" y="1753144"/>
            <a:ext cx="5607593" cy="3351711"/>
          </a:xfrm>
          <a:prstGeom prst="rect">
            <a:avLst/>
          </a:prstGeom>
        </p:spPr>
      </p:pic>
      <p:sp>
        <p:nvSpPr>
          <p:cNvPr id="4" name="文本框 3">
            <a:extLst>
              <a:ext uri="{FF2B5EF4-FFF2-40B4-BE49-F238E27FC236}">
                <a16:creationId xmlns:a16="http://schemas.microsoft.com/office/drawing/2014/main" id="{1CE67FD5-9DE5-0079-C03C-CD7C4791D0FB}"/>
              </a:ext>
            </a:extLst>
          </p:cNvPr>
          <p:cNvSpPr txBox="1"/>
          <p:nvPr/>
        </p:nvSpPr>
        <p:spPr>
          <a:xfrm>
            <a:off x="461817" y="1302327"/>
            <a:ext cx="6022109" cy="41983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DAPPLE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Profiler</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基于给定的模型和硬件条件，计算每层的计算时间、激活函数的大小和参数大小</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DAPPLE Planner</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基于</a:t>
            </a:r>
            <a:r>
              <a:rPr kumimoji="1" lang="en-US" altLang="zh-CN" dirty="0">
                <a:latin typeface="Microsoft YaHei" panose="020B0503020204020204" pitchFamily="34" charset="-122"/>
                <a:ea typeface="Microsoft YaHei" panose="020B0503020204020204" pitchFamily="34" charset="-122"/>
              </a:rPr>
              <a:t>Profiler</a:t>
            </a:r>
            <a:r>
              <a:rPr kumimoji="1" lang="zh-CN" altLang="en-US" dirty="0">
                <a:latin typeface="Microsoft YaHei" panose="020B0503020204020204" pitchFamily="34" charset="-122"/>
                <a:ea typeface="Microsoft YaHei" panose="020B0503020204020204" pitchFamily="34" charset="-122"/>
              </a:rPr>
              <a:t>计算出的每层的资源消耗、硬件条件以及</a:t>
            </a:r>
            <a:r>
              <a:rPr kumimoji="1" lang="en-US" altLang="zh-CN" dirty="0">
                <a:latin typeface="Microsoft YaHei" panose="020B0503020204020204" pitchFamily="34" charset="-122"/>
                <a:ea typeface="Microsoft YaHei" panose="020B0503020204020204" pitchFamily="34" charset="-122"/>
              </a:rPr>
              <a:t>batch size</a:t>
            </a:r>
            <a:r>
              <a:rPr kumimoji="1" lang="zh-CN" altLang="en-US" dirty="0">
                <a:latin typeface="Microsoft YaHei" panose="020B0503020204020204" pitchFamily="34" charset="-122"/>
                <a:ea typeface="Microsoft YaHei" panose="020B0503020204020204" pitchFamily="34" charset="-122"/>
              </a:rPr>
              <a:t>，给出接近最优的混合并行方案</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DAPPLE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Runtime</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基于</a:t>
            </a:r>
            <a:r>
              <a:rPr kumimoji="1" lang="en-US" altLang="zh-CN" dirty="0">
                <a:latin typeface="Microsoft YaHei" panose="020B0503020204020204" pitchFamily="34" charset="-122"/>
                <a:ea typeface="Microsoft YaHei" panose="020B0503020204020204" pitchFamily="34" charset="-122"/>
              </a:rPr>
              <a:t>Planner</a:t>
            </a:r>
            <a:r>
              <a:rPr kumimoji="1" lang="zh-CN" altLang="en-US" dirty="0">
                <a:latin typeface="Microsoft YaHei" panose="020B0503020204020204" pitchFamily="34" charset="-122"/>
                <a:ea typeface="Microsoft YaHei" panose="020B0503020204020204" pitchFamily="34" charset="-122"/>
              </a:rPr>
              <a:t>给出的混合并行方案和</a:t>
            </a:r>
            <a:r>
              <a:rPr kumimoji="1" lang="en-US" altLang="zh-CN" dirty="0">
                <a:latin typeface="Microsoft YaHei" panose="020B0503020204020204" pitchFamily="34" charset="-122"/>
                <a:ea typeface="Microsoft YaHei" panose="020B0503020204020204" pitchFamily="34" charset="-122"/>
              </a:rPr>
              <a:t>batch</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size</a:t>
            </a:r>
            <a:r>
              <a:rPr kumimoji="1" lang="zh-CN" altLang="en-US" dirty="0">
                <a:latin typeface="Microsoft YaHei" panose="020B0503020204020204" pitchFamily="34" charset="-122"/>
                <a:ea typeface="Microsoft YaHei" panose="020B0503020204020204" pitchFamily="34" charset="-122"/>
              </a:rPr>
              <a:t>，将</a:t>
            </a:r>
            <a:r>
              <a:rPr kumimoji="1" lang="en-US" altLang="zh-CN" dirty="0">
                <a:latin typeface="Microsoft YaHei" panose="020B0503020204020204" pitchFamily="34" charset="-122"/>
                <a:ea typeface="Microsoft YaHei" panose="020B0503020204020204" pitchFamily="34" charset="-122"/>
              </a:rPr>
              <a:t>mini-batch</a:t>
            </a:r>
            <a:r>
              <a:rPr kumimoji="1" lang="zh-CN" altLang="en-US" dirty="0">
                <a:latin typeface="Microsoft YaHei" panose="020B0503020204020204" pitchFamily="34" charset="-122"/>
                <a:ea typeface="Microsoft YaHei" panose="020B0503020204020204" pitchFamily="34" charset="-122"/>
              </a:rPr>
              <a:t>进一步分割为</a:t>
            </a:r>
            <a:r>
              <a:rPr kumimoji="1" lang="en-US" altLang="zh-CN" dirty="0">
                <a:latin typeface="Microsoft YaHei" panose="020B0503020204020204" pitchFamily="34" charset="-122"/>
                <a:ea typeface="Microsoft YaHei" panose="020B0503020204020204" pitchFamily="34" charset="-122"/>
              </a:rPr>
              <a:t>micro-batch</a:t>
            </a:r>
            <a:r>
              <a:rPr kumimoji="1" lang="zh-CN" altLang="en-US" dirty="0">
                <a:latin typeface="Microsoft YaHei" panose="020B0503020204020204" pitchFamily="34" charset="-122"/>
                <a:ea typeface="Microsoft YaHei" panose="020B0503020204020204" pitchFamily="34" charset="-122"/>
              </a:rPr>
              <a:t>，开始流水线训练</a:t>
            </a:r>
          </a:p>
        </p:txBody>
      </p:sp>
    </p:spTree>
    <p:extLst>
      <p:ext uri="{BB962C8B-B14F-4D97-AF65-F5344CB8AC3E}">
        <p14:creationId xmlns:p14="http://schemas.microsoft.com/office/powerpoint/2010/main" val="115331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14</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en-US" altLang="zh-CN" dirty="0"/>
              <a:t>DAPPLE Planner</a:t>
            </a:r>
            <a:endParaRPr lang="fr-FR" altLang="zh-CN" dirty="0"/>
          </a:p>
        </p:txBody>
      </p:sp>
      <p:pic>
        <p:nvPicPr>
          <p:cNvPr id="5" name="图片 4" descr="表格&#10;&#10;描述已自动生成">
            <a:extLst>
              <a:ext uri="{FF2B5EF4-FFF2-40B4-BE49-F238E27FC236}">
                <a16:creationId xmlns:a16="http://schemas.microsoft.com/office/drawing/2014/main" id="{0E6154EA-2CD1-09AE-2A9A-AF1B44075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719" y="1440614"/>
            <a:ext cx="5605582" cy="3976772"/>
          </a:xfrm>
          <a:prstGeom prst="rect">
            <a:avLst/>
          </a:prstGeom>
        </p:spPr>
      </p:pic>
      <p:sp>
        <p:nvSpPr>
          <p:cNvPr id="7" name="文本框 6">
            <a:extLst>
              <a:ext uri="{FF2B5EF4-FFF2-40B4-BE49-F238E27FC236}">
                <a16:creationId xmlns:a16="http://schemas.microsoft.com/office/drawing/2014/main" id="{55305BBB-F331-A6F5-D6E1-0337ECE42BFD}"/>
              </a:ext>
            </a:extLst>
          </p:cNvPr>
          <p:cNvSpPr txBox="1"/>
          <p:nvPr/>
        </p:nvSpPr>
        <p:spPr>
          <a:xfrm>
            <a:off x="461818" y="1302327"/>
            <a:ext cx="5894902" cy="2536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流水线改进</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重新排布流水线，在不改变气泡率的情况下将后向传播提前，从而更早地释放由前向传播产生的激活函数占据的内存</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也就是后来的</a:t>
            </a:r>
            <a:r>
              <a:rPr kumimoji="1" lang="en-US" altLang="zh-CN" dirty="0">
                <a:latin typeface="Microsoft YaHei" panose="020B0503020204020204" pitchFamily="34" charset="-122"/>
                <a:ea typeface="Microsoft YaHei" panose="020B0503020204020204" pitchFamily="34" charset="-122"/>
              </a:rPr>
              <a:t>1F1B</a:t>
            </a:r>
            <a:r>
              <a:rPr kumimoji="1" lang="zh-CN" altLang="en-US" dirty="0">
                <a:latin typeface="Microsoft YaHei" panose="020B0503020204020204" pitchFamily="34" charset="-122"/>
                <a:ea typeface="Microsoft YaHei" panose="020B0503020204020204" pitchFamily="34" charset="-122"/>
              </a:rPr>
              <a:t>时间线</a:t>
            </a:r>
            <a:r>
              <a:rPr kumimoji="1" lang="en-US" altLang="zh-CN" dirty="0">
                <a:latin typeface="Microsoft YaHei" panose="020B0503020204020204" pitchFamily="34" charset="-122"/>
                <a:ea typeface="Microsoft YaHei" panose="020B0503020204020204" pitchFamily="34" charset="-122"/>
              </a:rPr>
              <a:t>(PipeDream-2BW, ICML’21; Chimera, SC’21)</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964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15</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en-US" altLang="zh-CN" dirty="0"/>
              <a:t>DAPPLE Planner</a:t>
            </a:r>
            <a:endParaRPr lang="fr-FR" altLang="zh-CN" dirty="0"/>
          </a:p>
        </p:txBody>
      </p:sp>
      <p:sp>
        <p:nvSpPr>
          <p:cNvPr id="7" name="文本框 6">
            <a:extLst>
              <a:ext uri="{FF2B5EF4-FFF2-40B4-BE49-F238E27FC236}">
                <a16:creationId xmlns:a16="http://schemas.microsoft.com/office/drawing/2014/main" id="{55305BBB-F331-A6F5-D6E1-0337ECE42BFD}"/>
              </a:ext>
            </a:extLst>
          </p:cNvPr>
          <p:cNvSpPr txBox="1"/>
          <p:nvPr/>
        </p:nvSpPr>
        <p:spPr>
          <a:xfrm>
            <a:off x="461818" y="1302327"/>
            <a:ext cx="5894902" cy="336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混合并行</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引入混合并行，根据节点内部和节点间的带宽，自动计算流水线并行和数据并行的组合架构</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倾向于利用</a:t>
            </a:r>
            <a:r>
              <a:rPr kumimoji="1" lang="en-US" altLang="zh-CN" dirty="0" err="1">
                <a:latin typeface="Microsoft YaHei" panose="020B0503020204020204" pitchFamily="34" charset="-122"/>
                <a:ea typeface="Microsoft YaHei" panose="020B0503020204020204" pitchFamily="34" charset="-122"/>
              </a:rPr>
              <a:t>NVLink</a:t>
            </a:r>
            <a:r>
              <a:rPr kumimoji="1" lang="zh-CN" altLang="en-US" dirty="0">
                <a:latin typeface="Microsoft YaHei" panose="020B0503020204020204" pitchFamily="34" charset="-122"/>
                <a:ea typeface="Microsoft YaHei" panose="020B0503020204020204" pitchFamily="34" charset="-122"/>
              </a:rPr>
              <a:t>这样的高速连接进行数据并行的</a:t>
            </a:r>
            <a:r>
              <a:rPr kumimoji="1" lang="en-US" altLang="zh-CN" dirty="0">
                <a:latin typeface="Microsoft YaHei" panose="020B0503020204020204" pitchFamily="34" charset="-122"/>
                <a:ea typeface="Microsoft YaHei" panose="020B0503020204020204" pitchFamily="34" charset="-122"/>
              </a:rPr>
              <a:t>all-reduce</a:t>
            </a:r>
            <a:r>
              <a:rPr kumimoji="1" lang="zh-CN" altLang="en-US" dirty="0">
                <a:latin typeface="Microsoft YaHei" panose="020B0503020204020204" pitchFamily="34" charset="-122"/>
                <a:ea typeface="Microsoft YaHei" panose="020B0503020204020204" pitchFamily="34" charset="-122"/>
              </a:rPr>
              <a:t>操作（需要同步所有参数，通讯量大）</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使用普通以太网（低速连接）来进行流水线间的通讯（主要是激活函数，通讯量小）</a:t>
            </a:r>
            <a:endParaRPr kumimoji="1" lang="en-US" altLang="zh-CN" dirty="0">
              <a:latin typeface="Microsoft YaHei" panose="020B0503020204020204" pitchFamily="34" charset="-122"/>
              <a:ea typeface="Microsoft YaHei" panose="020B0503020204020204" pitchFamily="34" charset="-122"/>
            </a:endParaRPr>
          </a:p>
        </p:txBody>
      </p:sp>
      <p:pic>
        <p:nvPicPr>
          <p:cNvPr id="6" name="图片 5" descr="图示&#10;&#10;描述已自动生成">
            <a:extLst>
              <a:ext uri="{FF2B5EF4-FFF2-40B4-BE49-F238E27FC236}">
                <a16:creationId xmlns:a16="http://schemas.microsoft.com/office/drawing/2014/main" id="{24E2ECE7-29E0-2A25-A63B-2AFE0288A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934" y="1877106"/>
            <a:ext cx="5465367" cy="3103788"/>
          </a:xfrm>
          <a:prstGeom prst="rect">
            <a:avLst/>
          </a:prstGeom>
        </p:spPr>
      </p:pic>
    </p:spTree>
    <p:extLst>
      <p:ext uri="{BB962C8B-B14F-4D97-AF65-F5344CB8AC3E}">
        <p14:creationId xmlns:p14="http://schemas.microsoft.com/office/powerpoint/2010/main" val="256664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A1BD525-8595-22DC-7306-543220E01E39}"/>
              </a:ext>
            </a:extLst>
          </p:cNvPr>
          <p:cNvSpPr/>
          <p:nvPr/>
        </p:nvSpPr>
        <p:spPr>
          <a:xfrm>
            <a:off x="8435923" y="4582547"/>
            <a:ext cx="3422650" cy="822960"/>
          </a:xfrm>
          <a:custGeom>
            <a:avLst/>
            <a:gdLst/>
            <a:ahLst/>
            <a:cxnLst/>
            <a:rect l="l" t="t" r="r" b="b"/>
            <a:pathLst>
              <a:path w="3422650" h="822960">
                <a:moveTo>
                  <a:pt x="3285248" y="0"/>
                </a:moveTo>
                <a:lnTo>
                  <a:pt x="136884" y="0"/>
                </a:lnTo>
                <a:lnTo>
                  <a:pt x="93618" y="6991"/>
                </a:lnTo>
                <a:lnTo>
                  <a:pt x="56042" y="26459"/>
                </a:lnTo>
                <a:lnTo>
                  <a:pt x="26410" y="56143"/>
                </a:lnTo>
                <a:lnTo>
                  <a:pt x="6978" y="93783"/>
                </a:lnTo>
                <a:lnTo>
                  <a:pt x="0" y="137120"/>
                </a:lnTo>
                <a:lnTo>
                  <a:pt x="0" y="685602"/>
                </a:lnTo>
                <a:lnTo>
                  <a:pt x="6978" y="728941"/>
                </a:lnTo>
                <a:lnTo>
                  <a:pt x="26411" y="766582"/>
                </a:lnTo>
                <a:lnTo>
                  <a:pt x="56043" y="796264"/>
                </a:lnTo>
                <a:lnTo>
                  <a:pt x="93622" y="815729"/>
                </a:lnTo>
                <a:lnTo>
                  <a:pt x="136884" y="822719"/>
                </a:lnTo>
                <a:lnTo>
                  <a:pt x="3285248" y="822719"/>
                </a:lnTo>
                <a:lnTo>
                  <a:pt x="3328530" y="815728"/>
                </a:lnTo>
                <a:lnTo>
                  <a:pt x="3366093" y="796263"/>
                </a:lnTo>
                <a:lnTo>
                  <a:pt x="3395697" y="766581"/>
                </a:lnTo>
                <a:lnTo>
                  <a:pt x="3415103" y="728941"/>
                </a:lnTo>
                <a:lnTo>
                  <a:pt x="3422070" y="685602"/>
                </a:lnTo>
                <a:lnTo>
                  <a:pt x="3422070" y="137120"/>
                </a:lnTo>
                <a:lnTo>
                  <a:pt x="3415103" y="93783"/>
                </a:lnTo>
                <a:lnTo>
                  <a:pt x="3395697" y="56143"/>
                </a:lnTo>
                <a:lnTo>
                  <a:pt x="3366092" y="26459"/>
                </a:lnTo>
                <a:lnTo>
                  <a:pt x="3328529" y="6991"/>
                </a:lnTo>
                <a:lnTo>
                  <a:pt x="3285248" y="0"/>
                </a:lnTo>
                <a:close/>
              </a:path>
            </a:pathLst>
          </a:custGeom>
          <a:solidFill>
            <a:srgbClr val="BEBEBE">
              <a:alpha val="49803"/>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3026A495-29F8-4AB4-7104-5CE99ACE8D58}"/>
              </a:ext>
            </a:extLst>
          </p:cNvPr>
          <p:cNvSpPr txBox="1"/>
          <p:nvPr/>
        </p:nvSpPr>
        <p:spPr>
          <a:xfrm>
            <a:off x="8501045" y="4782669"/>
            <a:ext cx="2879725" cy="220572"/>
          </a:xfrm>
          <a:prstGeom prst="rect">
            <a:avLst/>
          </a:prstGeom>
        </p:spPr>
        <p:txBody>
          <a:bodyPr vert="horz" wrap="square" lIns="0" tIns="27939" rIns="0" bIns="0" rtlCol="0">
            <a:spAutoFit/>
          </a:bodyPr>
          <a:lstStyle/>
          <a:p>
            <a:pPr marL="12700">
              <a:lnSpc>
                <a:spcPct val="100000"/>
              </a:lnSpc>
              <a:spcBef>
                <a:spcPts val="219"/>
              </a:spcBef>
              <a:tabLst>
                <a:tab pos="259079" algn="l"/>
              </a:tabLst>
            </a:pPr>
            <a:r>
              <a:rPr lang="en-US" sz="1250" b="1" i="1" spc="-90" dirty="0">
                <a:latin typeface="Arial"/>
                <a:cs typeface="Arial"/>
              </a:rPr>
              <a:t>N</a:t>
            </a:r>
            <a:r>
              <a:rPr lang="en-US" sz="1250" spc="-90" dirty="0">
                <a:latin typeface="Arial"/>
                <a:cs typeface="Arial"/>
              </a:rPr>
              <a:t>    </a:t>
            </a:r>
            <a:r>
              <a:rPr sz="1150" spc="-90" dirty="0">
                <a:latin typeface="Arial"/>
                <a:cs typeface="Arial"/>
              </a:rPr>
              <a:t>The</a:t>
            </a:r>
            <a:r>
              <a:rPr sz="1150" spc="-50" dirty="0">
                <a:latin typeface="Arial"/>
                <a:cs typeface="Arial"/>
              </a:rPr>
              <a:t> </a:t>
            </a:r>
            <a:r>
              <a:rPr sz="1150" spc="-45" dirty="0">
                <a:latin typeface="Arial"/>
                <a:cs typeface="Arial"/>
              </a:rPr>
              <a:t>number</a:t>
            </a:r>
            <a:r>
              <a:rPr sz="1150" spc="-50" dirty="0">
                <a:latin typeface="Arial"/>
                <a:cs typeface="Arial"/>
              </a:rPr>
              <a:t> </a:t>
            </a:r>
            <a:r>
              <a:rPr sz="1150" dirty="0">
                <a:latin typeface="Arial"/>
                <a:cs typeface="Arial"/>
              </a:rPr>
              <a:t>of</a:t>
            </a:r>
            <a:r>
              <a:rPr sz="1150" spc="-50" dirty="0">
                <a:latin typeface="Arial"/>
                <a:cs typeface="Arial"/>
              </a:rPr>
              <a:t> </a:t>
            </a:r>
            <a:r>
              <a:rPr sz="1150" spc="-40" dirty="0">
                <a:latin typeface="Arial"/>
                <a:cs typeface="Arial"/>
              </a:rPr>
              <a:t>micro-</a:t>
            </a:r>
            <a:r>
              <a:rPr sz="1150" spc="-65" dirty="0">
                <a:latin typeface="Arial"/>
                <a:cs typeface="Arial"/>
              </a:rPr>
              <a:t>batches</a:t>
            </a:r>
            <a:r>
              <a:rPr sz="1150" spc="-50" dirty="0">
                <a:latin typeface="Arial"/>
                <a:cs typeface="Arial"/>
              </a:rPr>
              <a:t> </a:t>
            </a:r>
            <a:r>
              <a:rPr sz="1150" spc="-20" dirty="0">
                <a:latin typeface="Arial"/>
                <a:cs typeface="Arial"/>
              </a:rPr>
              <a:t>in</a:t>
            </a:r>
            <a:r>
              <a:rPr sz="1150" spc="-50" dirty="0">
                <a:latin typeface="Arial"/>
                <a:cs typeface="Arial"/>
              </a:rPr>
              <a:t> </a:t>
            </a:r>
            <a:r>
              <a:rPr sz="1150" spc="-80" dirty="0">
                <a:latin typeface="Arial"/>
                <a:cs typeface="Arial"/>
              </a:rPr>
              <a:t>an</a:t>
            </a:r>
            <a:r>
              <a:rPr sz="1150" spc="-50" dirty="0">
                <a:latin typeface="Arial"/>
                <a:cs typeface="Arial"/>
              </a:rPr>
              <a:t> </a:t>
            </a:r>
            <a:r>
              <a:rPr sz="1150" spc="-10" dirty="0">
                <a:latin typeface="Arial"/>
                <a:cs typeface="Arial"/>
              </a:rPr>
              <a:t>iteration</a:t>
            </a:r>
            <a:endParaRPr sz="1150" dirty="0">
              <a:latin typeface="Arial"/>
              <a:cs typeface="Arial"/>
            </a:endParaRPr>
          </a:p>
        </p:txBody>
      </p:sp>
      <p:sp>
        <p:nvSpPr>
          <p:cNvPr id="7" name="object 6">
            <a:extLst>
              <a:ext uri="{FF2B5EF4-FFF2-40B4-BE49-F238E27FC236}">
                <a16:creationId xmlns:a16="http://schemas.microsoft.com/office/drawing/2014/main" id="{9D8EADE5-723C-D175-A7BE-E2AB23EC66D3}"/>
              </a:ext>
            </a:extLst>
          </p:cNvPr>
          <p:cNvSpPr txBox="1"/>
          <p:nvPr/>
        </p:nvSpPr>
        <p:spPr>
          <a:xfrm>
            <a:off x="8496013" y="4988753"/>
            <a:ext cx="2729865" cy="395605"/>
          </a:xfrm>
          <a:prstGeom prst="rect">
            <a:avLst/>
          </a:prstGeom>
        </p:spPr>
        <p:txBody>
          <a:bodyPr vert="horz" wrap="square" lIns="0" tIns="15240" rIns="0" bIns="0" rtlCol="0">
            <a:spAutoFit/>
          </a:bodyPr>
          <a:lstStyle/>
          <a:p>
            <a:pPr marL="12700">
              <a:lnSpc>
                <a:spcPts val="1445"/>
              </a:lnSpc>
              <a:spcBef>
                <a:spcPts val="120"/>
              </a:spcBef>
            </a:pPr>
            <a:r>
              <a:rPr sz="1250" b="1" i="1" dirty="0">
                <a:latin typeface="Arial-BoldItalicMT"/>
                <a:cs typeface="Arial-BoldItalicMT"/>
              </a:rPr>
              <a:t>M</a:t>
            </a:r>
            <a:r>
              <a:rPr sz="1000" dirty="0">
                <a:latin typeface="Arial"/>
                <a:cs typeface="Arial"/>
              </a:rPr>
              <a:t>ɵ</a:t>
            </a:r>
            <a:r>
              <a:rPr sz="1000" spc="420" dirty="0">
                <a:latin typeface="Arial"/>
                <a:cs typeface="Arial"/>
              </a:rPr>
              <a:t> </a:t>
            </a:r>
            <a:r>
              <a:rPr sz="1725" spc="-60" baseline="2415" dirty="0">
                <a:latin typeface="Arial"/>
                <a:cs typeface="Arial"/>
              </a:rPr>
              <a:t>Memory</a:t>
            </a:r>
            <a:r>
              <a:rPr sz="1725" spc="-67" baseline="2415" dirty="0">
                <a:latin typeface="Arial"/>
                <a:cs typeface="Arial"/>
              </a:rPr>
              <a:t> </a:t>
            </a:r>
            <a:r>
              <a:rPr sz="1725" spc="-75" baseline="2415" dirty="0">
                <a:latin typeface="Arial"/>
                <a:cs typeface="Arial"/>
              </a:rPr>
              <a:t>consumption</a:t>
            </a:r>
            <a:r>
              <a:rPr sz="1725" spc="-60" baseline="2415" dirty="0">
                <a:latin typeface="Arial"/>
                <a:cs typeface="Arial"/>
              </a:rPr>
              <a:t> </a:t>
            </a:r>
            <a:r>
              <a:rPr sz="1725" baseline="2415" dirty="0">
                <a:latin typeface="Arial"/>
                <a:cs typeface="Arial"/>
              </a:rPr>
              <a:t>for</a:t>
            </a:r>
            <a:r>
              <a:rPr sz="1725" spc="-60" baseline="2415" dirty="0">
                <a:latin typeface="Arial"/>
                <a:cs typeface="Arial"/>
              </a:rPr>
              <a:t> </a:t>
            </a:r>
            <a:r>
              <a:rPr sz="1725" spc="-37" baseline="2415" dirty="0">
                <a:latin typeface="Arial"/>
                <a:cs typeface="Arial"/>
              </a:rPr>
              <a:t>the</a:t>
            </a:r>
            <a:r>
              <a:rPr sz="1725" spc="-60" baseline="2415" dirty="0">
                <a:latin typeface="Arial"/>
                <a:cs typeface="Arial"/>
              </a:rPr>
              <a:t> </a:t>
            </a:r>
            <a:r>
              <a:rPr sz="1725" spc="-15" baseline="2415" dirty="0">
                <a:latin typeface="Arial"/>
                <a:cs typeface="Arial"/>
              </a:rPr>
              <a:t>weights</a:t>
            </a:r>
            <a:endParaRPr sz="1725" baseline="2415" dirty="0">
              <a:latin typeface="Arial"/>
              <a:cs typeface="Arial"/>
            </a:endParaRPr>
          </a:p>
          <a:p>
            <a:pPr marL="13970">
              <a:lnSpc>
                <a:spcPts val="1445"/>
              </a:lnSpc>
            </a:pPr>
            <a:r>
              <a:rPr sz="1250" b="1" i="1" dirty="0">
                <a:latin typeface="Arial-BoldItalicMT"/>
                <a:cs typeface="Arial-BoldItalicMT"/>
              </a:rPr>
              <a:t>M</a:t>
            </a:r>
            <a:r>
              <a:rPr sz="1000" b="1" dirty="0">
                <a:latin typeface="Arial"/>
                <a:cs typeface="Arial"/>
              </a:rPr>
              <a:t>a</a:t>
            </a:r>
            <a:r>
              <a:rPr sz="1000" b="1" spc="434" dirty="0">
                <a:latin typeface="Arial"/>
                <a:cs typeface="Arial"/>
              </a:rPr>
              <a:t> </a:t>
            </a:r>
            <a:r>
              <a:rPr sz="1725" spc="-60" baseline="2415" dirty="0">
                <a:latin typeface="Arial"/>
                <a:cs typeface="Arial"/>
              </a:rPr>
              <a:t>Memory</a:t>
            </a:r>
            <a:r>
              <a:rPr sz="1725" spc="-67" baseline="2415" dirty="0">
                <a:latin typeface="Arial"/>
                <a:cs typeface="Arial"/>
              </a:rPr>
              <a:t> </a:t>
            </a:r>
            <a:r>
              <a:rPr sz="1725" spc="-75" baseline="2415" dirty="0">
                <a:latin typeface="Arial"/>
                <a:cs typeface="Arial"/>
              </a:rPr>
              <a:t>consumption</a:t>
            </a:r>
            <a:r>
              <a:rPr sz="1725" spc="-60" baseline="2415" dirty="0">
                <a:latin typeface="Arial"/>
                <a:cs typeface="Arial"/>
              </a:rPr>
              <a:t> </a:t>
            </a:r>
            <a:r>
              <a:rPr sz="1725" baseline="2415" dirty="0">
                <a:latin typeface="Arial"/>
                <a:cs typeface="Arial"/>
              </a:rPr>
              <a:t>for</a:t>
            </a:r>
            <a:r>
              <a:rPr sz="1725" spc="-67" baseline="2415" dirty="0">
                <a:latin typeface="Arial"/>
                <a:cs typeface="Arial"/>
              </a:rPr>
              <a:t> </a:t>
            </a:r>
            <a:r>
              <a:rPr sz="1725" spc="-37" baseline="2415" dirty="0">
                <a:latin typeface="Arial"/>
                <a:cs typeface="Arial"/>
              </a:rPr>
              <a:t>the</a:t>
            </a:r>
            <a:r>
              <a:rPr sz="1725" spc="-67" baseline="2415" dirty="0">
                <a:latin typeface="Arial"/>
                <a:cs typeface="Arial"/>
              </a:rPr>
              <a:t> </a:t>
            </a:r>
            <a:r>
              <a:rPr sz="1725" spc="-44" baseline="2415" dirty="0">
                <a:latin typeface="Arial"/>
                <a:cs typeface="Arial"/>
              </a:rPr>
              <a:t>activations</a:t>
            </a:r>
            <a:endParaRPr sz="1725" baseline="2415" dirty="0">
              <a:latin typeface="Arial"/>
              <a:cs typeface="Arial"/>
            </a:endParaRPr>
          </a:p>
        </p:txBody>
      </p:sp>
      <p:sp>
        <p:nvSpPr>
          <p:cNvPr id="9" name="object 7">
            <a:extLst>
              <a:ext uri="{FF2B5EF4-FFF2-40B4-BE49-F238E27FC236}">
                <a16:creationId xmlns:a16="http://schemas.microsoft.com/office/drawing/2014/main" id="{3307A0E5-C8A7-DD92-5550-96E9EE07BDDA}"/>
              </a:ext>
            </a:extLst>
          </p:cNvPr>
          <p:cNvSpPr txBox="1"/>
          <p:nvPr/>
        </p:nvSpPr>
        <p:spPr>
          <a:xfrm>
            <a:off x="1485899" y="4827899"/>
            <a:ext cx="606425" cy="242570"/>
          </a:xfrm>
          <a:prstGeom prst="rect">
            <a:avLst/>
          </a:prstGeom>
        </p:spPr>
        <p:txBody>
          <a:bodyPr vert="horz" wrap="square" lIns="0" tIns="15240" rIns="0" bIns="0" rtlCol="0">
            <a:spAutoFit/>
          </a:bodyPr>
          <a:lstStyle/>
          <a:p>
            <a:pPr marL="12700">
              <a:lnSpc>
                <a:spcPct val="100000"/>
              </a:lnSpc>
              <a:spcBef>
                <a:spcPts val="120"/>
              </a:spcBef>
            </a:pPr>
            <a:r>
              <a:rPr sz="1400" b="1" spc="-185" dirty="0">
                <a:latin typeface="Arial"/>
                <a:cs typeface="Arial"/>
              </a:rPr>
              <a:t>DAPPLE</a:t>
            </a:r>
            <a:endParaRPr sz="1400" dirty="0">
              <a:latin typeface="Arial"/>
              <a:cs typeface="Arial"/>
            </a:endParaRPr>
          </a:p>
        </p:txBody>
      </p:sp>
      <p:sp>
        <p:nvSpPr>
          <p:cNvPr id="15" name="object 8">
            <a:extLst>
              <a:ext uri="{FF2B5EF4-FFF2-40B4-BE49-F238E27FC236}">
                <a16:creationId xmlns:a16="http://schemas.microsoft.com/office/drawing/2014/main" id="{1B3CEAB9-7086-6242-D6C1-2B58C214DEE4}"/>
              </a:ext>
            </a:extLst>
          </p:cNvPr>
          <p:cNvSpPr txBox="1"/>
          <p:nvPr/>
        </p:nvSpPr>
        <p:spPr>
          <a:xfrm>
            <a:off x="1537710" y="3723449"/>
            <a:ext cx="472440" cy="483870"/>
          </a:xfrm>
          <a:prstGeom prst="rect">
            <a:avLst/>
          </a:prstGeom>
        </p:spPr>
        <p:txBody>
          <a:bodyPr vert="horz" wrap="square" lIns="0" tIns="45085" rIns="0" bIns="0" rtlCol="0">
            <a:spAutoFit/>
          </a:bodyPr>
          <a:lstStyle/>
          <a:p>
            <a:pPr marL="12700">
              <a:lnSpc>
                <a:spcPct val="100000"/>
              </a:lnSpc>
              <a:spcBef>
                <a:spcPts val="355"/>
              </a:spcBef>
            </a:pPr>
            <a:r>
              <a:rPr sz="1400" b="1" spc="-145" dirty="0">
                <a:latin typeface="Arial"/>
                <a:cs typeface="Arial"/>
              </a:rPr>
              <a:t>GEMS</a:t>
            </a:r>
            <a:endParaRPr sz="1400">
              <a:latin typeface="Arial"/>
              <a:cs typeface="Arial"/>
            </a:endParaRPr>
          </a:p>
          <a:p>
            <a:pPr marL="13335">
              <a:lnSpc>
                <a:spcPct val="100000"/>
              </a:lnSpc>
              <a:spcBef>
                <a:spcPts val="225"/>
              </a:spcBef>
            </a:pPr>
            <a:r>
              <a:rPr sz="1200" b="1" spc="-80" dirty="0">
                <a:latin typeface="Arial"/>
                <a:cs typeface="Arial"/>
              </a:rPr>
              <a:t>(SC'20)</a:t>
            </a:r>
            <a:endParaRPr sz="1200">
              <a:latin typeface="Arial"/>
              <a:cs typeface="Arial"/>
            </a:endParaRPr>
          </a:p>
        </p:txBody>
      </p:sp>
      <p:sp>
        <p:nvSpPr>
          <p:cNvPr id="16" name="object 9">
            <a:extLst>
              <a:ext uri="{FF2B5EF4-FFF2-40B4-BE49-F238E27FC236}">
                <a16:creationId xmlns:a16="http://schemas.microsoft.com/office/drawing/2014/main" id="{CED4EA01-DA85-A49C-1268-B98D21B720E7}"/>
              </a:ext>
            </a:extLst>
          </p:cNvPr>
          <p:cNvSpPr txBox="1"/>
          <p:nvPr/>
        </p:nvSpPr>
        <p:spPr>
          <a:xfrm>
            <a:off x="2126996" y="2747583"/>
            <a:ext cx="186055" cy="575945"/>
          </a:xfrm>
          <a:prstGeom prst="rect">
            <a:avLst/>
          </a:prstGeom>
        </p:spPr>
        <p:txBody>
          <a:bodyPr vert="horz" wrap="square" lIns="0" tIns="15240" rIns="0" bIns="0" rtlCol="0">
            <a:spAutoFit/>
          </a:bodyPr>
          <a:lstStyle/>
          <a:p>
            <a:pPr marL="12700" marR="5080" indent="1270" algn="just">
              <a:lnSpc>
                <a:spcPct val="99600"/>
              </a:lnSpc>
              <a:spcBef>
                <a:spcPts val="120"/>
              </a:spcBef>
            </a:pPr>
            <a:r>
              <a:rPr sz="1200" spc="-135" dirty="0">
                <a:latin typeface="Arial"/>
                <a:cs typeface="Arial"/>
              </a:rPr>
              <a:t>P1</a:t>
            </a:r>
            <a:r>
              <a:rPr sz="1200" spc="-130" dirty="0">
                <a:latin typeface="Arial"/>
                <a:cs typeface="Arial"/>
              </a:rPr>
              <a:t> P2 P3</a:t>
            </a:r>
            <a:endParaRPr sz="1200">
              <a:latin typeface="Arial"/>
              <a:cs typeface="Arial"/>
            </a:endParaRPr>
          </a:p>
        </p:txBody>
      </p:sp>
      <p:sp>
        <p:nvSpPr>
          <p:cNvPr id="17" name="object 10">
            <a:extLst>
              <a:ext uri="{FF2B5EF4-FFF2-40B4-BE49-F238E27FC236}">
                <a16:creationId xmlns:a16="http://schemas.microsoft.com/office/drawing/2014/main" id="{B4A397AE-20BA-DA07-B223-4D10A6281A14}"/>
              </a:ext>
            </a:extLst>
          </p:cNvPr>
          <p:cNvSpPr txBox="1"/>
          <p:nvPr/>
        </p:nvSpPr>
        <p:spPr>
          <a:xfrm>
            <a:off x="1527937" y="2759964"/>
            <a:ext cx="470534" cy="242570"/>
          </a:xfrm>
          <a:prstGeom prst="rect">
            <a:avLst/>
          </a:prstGeom>
        </p:spPr>
        <p:txBody>
          <a:bodyPr vert="horz" wrap="square" lIns="0" tIns="15240" rIns="0" bIns="0" rtlCol="0">
            <a:spAutoFit/>
          </a:bodyPr>
          <a:lstStyle/>
          <a:p>
            <a:pPr marL="12700">
              <a:lnSpc>
                <a:spcPct val="100000"/>
              </a:lnSpc>
              <a:spcBef>
                <a:spcPts val="120"/>
              </a:spcBef>
            </a:pPr>
            <a:r>
              <a:rPr sz="1400" b="1" spc="-90" dirty="0">
                <a:latin typeface="Arial"/>
                <a:cs typeface="Arial"/>
              </a:rPr>
              <a:t>Gpipe</a:t>
            </a:r>
            <a:endParaRPr sz="1400">
              <a:latin typeface="Arial"/>
              <a:cs typeface="Arial"/>
            </a:endParaRPr>
          </a:p>
        </p:txBody>
      </p:sp>
      <p:sp>
        <p:nvSpPr>
          <p:cNvPr id="18" name="object 11">
            <a:extLst>
              <a:ext uri="{FF2B5EF4-FFF2-40B4-BE49-F238E27FC236}">
                <a16:creationId xmlns:a16="http://schemas.microsoft.com/office/drawing/2014/main" id="{242CE775-770E-7698-6249-2C4947680FAC}"/>
              </a:ext>
            </a:extLst>
          </p:cNvPr>
          <p:cNvSpPr txBox="1"/>
          <p:nvPr/>
        </p:nvSpPr>
        <p:spPr>
          <a:xfrm>
            <a:off x="1381245" y="3015179"/>
            <a:ext cx="763905" cy="195580"/>
          </a:xfrm>
          <a:prstGeom prst="rect">
            <a:avLst/>
          </a:prstGeom>
        </p:spPr>
        <p:txBody>
          <a:bodyPr vert="horz" wrap="square" lIns="0" tIns="14604" rIns="0" bIns="0" rtlCol="0">
            <a:spAutoFit/>
          </a:bodyPr>
          <a:lstStyle/>
          <a:p>
            <a:pPr marL="12700">
              <a:lnSpc>
                <a:spcPct val="100000"/>
              </a:lnSpc>
              <a:spcBef>
                <a:spcPts val="114"/>
              </a:spcBef>
            </a:pPr>
            <a:r>
              <a:rPr sz="1100" b="1" spc="-60" dirty="0">
                <a:latin typeface="Arial"/>
                <a:cs typeface="Arial"/>
              </a:rPr>
              <a:t>(NeurIPS'19)</a:t>
            </a:r>
            <a:endParaRPr sz="1100">
              <a:latin typeface="Arial"/>
              <a:cs typeface="Arial"/>
            </a:endParaRPr>
          </a:p>
        </p:txBody>
      </p:sp>
      <p:grpSp>
        <p:nvGrpSpPr>
          <p:cNvPr id="19" name="object 12">
            <a:extLst>
              <a:ext uri="{FF2B5EF4-FFF2-40B4-BE49-F238E27FC236}">
                <a16:creationId xmlns:a16="http://schemas.microsoft.com/office/drawing/2014/main" id="{709CF7CC-F29C-DDFD-79CE-A87EF6262736}"/>
              </a:ext>
            </a:extLst>
          </p:cNvPr>
          <p:cNvGrpSpPr/>
          <p:nvPr/>
        </p:nvGrpSpPr>
        <p:grpSpPr>
          <a:xfrm>
            <a:off x="2326515" y="4711487"/>
            <a:ext cx="2565400" cy="732790"/>
            <a:chOff x="2326515" y="4711487"/>
            <a:chExt cx="2565400" cy="732790"/>
          </a:xfrm>
        </p:grpSpPr>
        <p:sp>
          <p:nvSpPr>
            <p:cNvPr id="20" name="object 13">
              <a:extLst>
                <a:ext uri="{FF2B5EF4-FFF2-40B4-BE49-F238E27FC236}">
                  <a16:creationId xmlns:a16="http://schemas.microsoft.com/office/drawing/2014/main" id="{403387C4-0119-A0DE-84AA-D937D5132626}"/>
                </a:ext>
              </a:extLst>
            </p:cNvPr>
            <p:cNvSpPr/>
            <p:nvPr/>
          </p:nvSpPr>
          <p:spPr>
            <a:xfrm>
              <a:off x="2328103" y="4714234"/>
              <a:ext cx="2562225" cy="728980"/>
            </a:xfrm>
            <a:custGeom>
              <a:avLst/>
              <a:gdLst/>
              <a:ahLst/>
              <a:cxnLst/>
              <a:rect l="l" t="t" r="r" b="b"/>
              <a:pathLst>
                <a:path w="2562225" h="728979">
                  <a:moveTo>
                    <a:pt x="0" y="182689"/>
                  </a:moveTo>
                  <a:lnTo>
                    <a:pt x="182984" y="182689"/>
                  </a:lnTo>
                  <a:lnTo>
                    <a:pt x="182984" y="0"/>
                  </a:lnTo>
                  <a:lnTo>
                    <a:pt x="0" y="0"/>
                  </a:lnTo>
                  <a:lnTo>
                    <a:pt x="0" y="182689"/>
                  </a:lnTo>
                  <a:close/>
                </a:path>
                <a:path w="2562225" h="728979">
                  <a:moveTo>
                    <a:pt x="182945" y="182689"/>
                  </a:moveTo>
                  <a:lnTo>
                    <a:pt x="365929" y="182689"/>
                  </a:lnTo>
                  <a:lnTo>
                    <a:pt x="365929" y="0"/>
                  </a:lnTo>
                  <a:lnTo>
                    <a:pt x="182945" y="0"/>
                  </a:lnTo>
                  <a:lnTo>
                    <a:pt x="182945" y="182689"/>
                  </a:lnTo>
                  <a:close/>
                </a:path>
                <a:path w="2562225" h="728979">
                  <a:moveTo>
                    <a:pt x="365891" y="182689"/>
                  </a:moveTo>
                  <a:lnTo>
                    <a:pt x="548875" y="182689"/>
                  </a:lnTo>
                  <a:lnTo>
                    <a:pt x="548875" y="0"/>
                  </a:lnTo>
                  <a:lnTo>
                    <a:pt x="365891" y="0"/>
                  </a:lnTo>
                  <a:lnTo>
                    <a:pt x="365891" y="182689"/>
                  </a:lnTo>
                  <a:close/>
                </a:path>
                <a:path w="2562225" h="728979">
                  <a:moveTo>
                    <a:pt x="548965" y="182689"/>
                  </a:moveTo>
                  <a:lnTo>
                    <a:pt x="731949" y="182689"/>
                  </a:lnTo>
                  <a:lnTo>
                    <a:pt x="731949" y="0"/>
                  </a:lnTo>
                  <a:lnTo>
                    <a:pt x="548965" y="0"/>
                  </a:lnTo>
                  <a:lnTo>
                    <a:pt x="548965" y="182689"/>
                  </a:lnTo>
                  <a:close/>
                </a:path>
                <a:path w="2562225" h="728979">
                  <a:moveTo>
                    <a:pt x="731911" y="182689"/>
                  </a:moveTo>
                  <a:lnTo>
                    <a:pt x="914895" y="182689"/>
                  </a:lnTo>
                  <a:lnTo>
                    <a:pt x="914895" y="0"/>
                  </a:lnTo>
                  <a:lnTo>
                    <a:pt x="731911" y="0"/>
                  </a:lnTo>
                  <a:lnTo>
                    <a:pt x="731911" y="182689"/>
                  </a:lnTo>
                  <a:close/>
                </a:path>
                <a:path w="2562225" h="728979">
                  <a:moveTo>
                    <a:pt x="914856" y="182689"/>
                  </a:moveTo>
                  <a:lnTo>
                    <a:pt x="1097841" y="182689"/>
                  </a:lnTo>
                  <a:lnTo>
                    <a:pt x="1097841" y="0"/>
                  </a:lnTo>
                  <a:lnTo>
                    <a:pt x="914856" y="0"/>
                  </a:lnTo>
                  <a:lnTo>
                    <a:pt x="914856" y="182689"/>
                  </a:lnTo>
                  <a:close/>
                </a:path>
                <a:path w="2562225" h="728979">
                  <a:moveTo>
                    <a:pt x="1097931" y="182689"/>
                  </a:moveTo>
                  <a:lnTo>
                    <a:pt x="1280915" y="182689"/>
                  </a:lnTo>
                  <a:lnTo>
                    <a:pt x="1280915" y="0"/>
                  </a:lnTo>
                  <a:lnTo>
                    <a:pt x="1097931" y="0"/>
                  </a:lnTo>
                  <a:lnTo>
                    <a:pt x="1097931" y="182689"/>
                  </a:lnTo>
                  <a:close/>
                </a:path>
                <a:path w="2562225" h="728979">
                  <a:moveTo>
                    <a:pt x="1280876" y="182689"/>
                  </a:moveTo>
                  <a:lnTo>
                    <a:pt x="1463861" y="182689"/>
                  </a:lnTo>
                  <a:lnTo>
                    <a:pt x="1463861" y="0"/>
                  </a:lnTo>
                  <a:lnTo>
                    <a:pt x="1280876" y="0"/>
                  </a:lnTo>
                  <a:lnTo>
                    <a:pt x="1280876" y="182689"/>
                  </a:lnTo>
                  <a:close/>
                </a:path>
                <a:path w="2562225" h="728979">
                  <a:moveTo>
                    <a:pt x="1463822" y="182689"/>
                  </a:moveTo>
                  <a:lnTo>
                    <a:pt x="1646806" y="182689"/>
                  </a:lnTo>
                  <a:lnTo>
                    <a:pt x="1646806" y="0"/>
                  </a:lnTo>
                  <a:lnTo>
                    <a:pt x="1463822" y="0"/>
                  </a:lnTo>
                  <a:lnTo>
                    <a:pt x="1463822" y="182689"/>
                  </a:lnTo>
                  <a:close/>
                </a:path>
                <a:path w="2562225" h="728979">
                  <a:moveTo>
                    <a:pt x="1646897" y="182689"/>
                  </a:moveTo>
                  <a:lnTo>
                    <a:pt x="1829881" y="182689"/>
                  </a:lnTo>
                  <a:lnTo>
                    <a:pt x="1829881" y="0"/>
                  </a:lnTo>
                  <a:lnTo>
                    <a:pt x="1646897" y="0"/>
                  </a:lnTo>
                  <a:lnTo>
                    <a:pt x="1646897" y="182689"/>
                  </a:lnTo>
                  <a:close/>
                </a:path>
                <a:path w="2562225" h="728979">
                  <a:moveTo>
                    <a:pt x="1829842" y="182689"/>
                  </a:moveTo>
                  <a:lnTo>
                    <a:pt x="2012826" y="182689"/>
                  </a:lnTo>
                  <a:lnTo>
                    <a:pt x="2012826" y="0"/>
                  </a:lnTo>
                  <a:lnTo>
                    <a:pt x="1829842" y="0"/>
                  </a:lnTo>
                  <a:lnTo>
                    <a:pt x="1829842" y="182689"/>
                  </a:lnTo>
                  <a:close/>
                </a:path>
                <a:path w="2562225" h="728979">
                  <a:moveTo>
                    <a:pt x="2012788" y="182689"/>
                  </a:moveTo>
                  <a:lnTo>
                    <a:pt x="2195772" y="182689"/>
                  </a:lnTo>
                  <a:lnTo>
                    <a:pt x="2195772" y="0"/>
                  </a:lnTo>
                  <a:lnTo>
                    <a:pt x="2012788" y="0"/>
                  </a:lnTo>
                  <a:lnTo>
                    <a:pt x="2012788" y="182689"/>
                  </a:lnTo>
                  <a:close/>
                </a:path>
                <a:path w="2562225" h="728979">
                  <a:moveTo>
                    <a:pt x="2195862" y="182689"/>
                  </a:moveTo>
                  <a:lnTo>
                    <a:pt x="2378847" y="182689"/>
                  </a:lnTo>
                  <a:lnTo>
                    <a:pt x="2378847" y="0"/>
                  </a:lnTo>
                  <a:lnTo>
                    <a:pt x="2195862" y="0"/>
                  </a:lnTo>
                  <a:lnTo>
                    <a:pt x="2195862" y="182689"/>
                  </a:lnTo>
                  <a:close/>
                </a:path>
                <a:path w="2562225" h="728979">
                  <a:moveTo>
                    <a:pt x="2378808" y="182689"/>
                  </a:moveTo>
                  <a:lnTo>
                    <a:pt x="2561792" y="182689"/>
                  </a:lnTo>
                  <a:lnTo>
                    <a:pt x="2561792" y="0"/>
                  </a:lnTo>
                  <a:lnTo>
                    <a:pt x="2378808" y="0"/>
                  </a:lnTo>
                  <a:lnTo>
                    <a:pt x="2378808" y="182689"/>
                  </a:lnTo>
                  <a:close/>
                </a:path>
                <a:path w="2562225" h="728979">
                  <a:moveTo>
                    <a:pt x="0" y="364824"/>
                  </a:moveTo>
                  <a:lnTo>
                    <a:pt x="182984" y="364824"/>
                  </a:lnTo>
                  <a:lnTo>
                    <a:pt x="182984" y="182134"/>
                  </a:lnTo>
                  <a:lnTo>
                    <a:pt x="0" y="182134"/>
                  </a:lnTo>
                  <a:lnTo>
                    <a:pt x="0" y="364824"/>
                  </a:lnTo>
                  <a:close/>
                </a:path>
                <a:path w="2562225" h="728979">
                  <a:moveTo>
                    <a:pt x="182945" y="364824"/>
                  </a:moveTo>
                  <a:lnTo>
                    <a:pt x="365929" y="364824"/>
                  </a:lnTo>
                  <a:lnTo>
                    <a:pt x="365929" y="182134"/>
                  </a:lnTo>
                  <a:lnTo>
                    <a:pt x="182945" y="182134"/>
                  </a:lnTo>
                  <a:lnTo>
                    <a:pt x="182945" y="364824"/>
                  </a:lnTo>
                  <a:close/>
                </a:path>
                <a:path w="2562225" h="728979">
                  <a:moveTo>
                    <a:pt x="365891" y="364824"/>
                  </a:moveTo>
                  <a:lnTo>
                    <a:pt x="548875" y="364824"/>
                  </a:lnTo>
                  <a:lnTo>
                    <a:pt x="548875" y="182134"/>
                  </a:lnTo>
                  <a:lnTo>
                    <a:pt x="365891" y="182134"/>
                  </a:lnTo>
                  <a:lnTo>
                    <a:pt x="365891" y="364824"/>
                  </a:lnTo>
                  <a:close/>
                </a:path>
                <a:path w="2562225" h="728979">
                  <a:moveTo>
                    <a:pt x="548965" y="364824"/>
                  </a:moveTo>
                  <a:lnTo>
                    <a:pt x="731949" y="364824"/>
                  </a:lnTo>
                  <a:lnTo>
                    <a:pt x="731949" y="182134"/>
                  </a:lnTo>
                  <a:lnTo>
                    <a:pt x="548965" y="182134"/>
                  </a:lnTo>
                  <a:lnTo>
                    <a:pt x="548965" y="364824"/>
                  </a:lnTo>
                  <a:close/>
                </a:path>
                <a:path w="2562225" h="728979">
                  <a:moveTo>
                    <a:pt x="731911" y="364824"/>
                  </a:moveTo>
                  <a:lnTo>
                    <a:pt x="914895" y="364824"/>
                  </a:lnTo>
                  <a:lnTo>
                    <a:pt x="914895" y="182134"/>
                  </a:lnTo>
                  <a:lnTo>
                    <a:pt x="731911" y="182134"/>
                  </a:lnTo>
                  <a:lnTo>
                    <a:pt x="731911" y="364824"/>
                  </a:lnTo>
                  <a:close/>
                </a:path>
                <a:path w="2562225" h="728979">
                  <a:moveTo>
                    <a:pt x="914856" y="364824"/>
                  </a:moveTo>
                  <a:lnTo>
                    <a:pt x="1097841" y="364824"/>
                  </a:lnTo>
                  <a:lnTo>
                    <a:pt x="1097841" y="182134"/>
                  </a:lnTo>
                  <a:lnTo>
                    <a:pt x="914856" y="182134"/>
                  </a:lnTo>
                  <a:lnTo>
                    <a:pt x="914856" y="364824"/>
                  </a:lnTo>
                  <a:close/>
                </a:path>
                <a:path w="2562225" h="728979">
                  <a:moveTo>
                    <a:pt x="1097931" y="364824"/>
                  </a:moveTo>
                  <a:lnTo>
                    <a:pt x="1280915" y="364824"/>
                  </a:lnTo>
                  <a:lnTo>
                    <a:pt x="1280915" y="182134"/>
                  </a:lnTo>
                  <a:lnTo>
                    <a:pt x="1097931" y="182134"/>
                  </a:lnTo>
                  <a:lnTo>
                    <a:pt x="1097931" y="364824"/>
                  </a:lnTo>
                  <a:close/>
                </a:path>
                <a:path w="2562225" h="728979">
                  <a:moveTo>
                    <a:pt x="1280876" y="364824"/>
                  </a:moveTo>
                  <a:lnTo>
                    <a:pt x="1463861" y="364824"/>
                  </a:lnTo>
                  <a:lnTo>
                    <a:pt x="1463861" y="182134"/>
                  </a:lnTo>
                  <a:lnTo>
                    <a:pt x="1280876" y="182134"/>
                  </a:lnTo>
                  <a:lnTo>
                    <a:pt x="1280876" y="364824"/>
                  </a:lnTo>
                  <a:close/>
                </a:path>
                <a:path w="2562225" h="728979">
                  <a:moveTo>
                    <a:pt x="1463822" y="364824"/>
                  </a:moveTo>
                  <a:lnTo>
                    <a:pt x="1646806" y="364824"/>
                  </a:lnTo>
                  <a:lnTo>
                    <a:pt x="1646806" y="182134"/>
                  </a:lnTo>
                  <a:lnTo>
                    <a:pt x="1463822" y="182134"/>
                  </a:lnTo>
                  <a:lnTo>
                    <a:pt x="1463822" y="364824"/>
                  </a:lnTo>
                  <a:close/>
                </a:path>
                <a:path w="2562225" h="728979">
                  <a:moveTo>
                    <a:pt x="1646897" y="364824"/>
                  </a:moveTo>
                  <a:lnTo>
                    <a:pt x="1829881" y="364824"/>
                  </a:lnTo>
                  <a:lnTo>
                    <a:pt x="1829881" y="182134"/>
                  </a:lnTo>
                  <a:lnTo>
                    <a:pt x="1646897" y="182134"/>
                  </a:lnTo>
                  <a:lnTo>
                    <a:pt x="1646897" y="364824"/>
                  </a:lnTo>
                  <a:close/>
                </a:path>
                <a:path w="2562225" h="728979">
                  <a:moveTo>
                    <a:pt x="1829842" y="364824"/>
                  </a:moveTo>
                  <a:lnTo>
                    <a:pt x="2012826" y="364824"/>
                  </a:lnTo>
                  <a:lnTo>
                    <a:pt x="2012826" y="182134"/>
                  </a:lnTo>
                  <a:lnTo>
                    <a:pt x="1829842" y="182134"/>
                  </a:lnTo>
                  <a:lnTo>
                    <a:pt x="1829842" y="364824"/>
                  </a:lnTo>
                  <a:close/>
                </a:path>
                <a:path w="2562225" h="728979">
                  <a:moveTo>
                    <a:pt x="2012788" y="364824"/>
                  </a:moveTo>
                  <a:lnTo>
                    <a:pt x="2195772" y="364824"/>
                  </a:lnTo>
                  <a:lnTo>
                    <a:pt x="2195772" y="182134"/>
                  </a:lnTo>
                  <a:lnTo>
                    <a:pt x="2012788" y="182134"/>
                  </a:lnTo>
                  <a:lnTo>
                    <a:pt x="2012788" y="364824"/>
                  </a:lnTo>
                  <a:close/>
                </a:path>
                <a:path w="2562225" h="728979">
                  <a:moveTo>
                    <a:pt x="2195862" y="364824"/>
                  </a:moveTo>
                  <a:lnTo>
                    <a:pt x="2378847" y="364824"/>
                  </a:lnTo>
                  <a:lnTo>
                    <a:pt x="2378847" y="182134"/>
                  </a:lnTo>
                  <a:lnTo>
                    <a:pt x="2195862" y="182134"/>
                  </a:lnTo>
                  <a:lnTo>
                    <a:pt x="2195862" y="364824"/>
                  </a:lnTo>
                  <a:close/>
                </a:path>
                <a:path w="2562225" h="728979">
                  <a:moveTo>
                    <a:pt x="2378808" y="364824"/>
                  </a:moveTo>
                  <a:lnTo>
                    <a:pt x="2561792" y="364824"/>
                  </a:lnTo>
                  <a:lnTo>
                    <a:pt x="2561792" y="182134"/>
                  </a:lnTo>
                  <a:lnTo>
                    <a:pt x="2378808" y="182134"/>
                  </a:lnTo>
                  <a:lnTo>
                    <a:pt x="2378808" y="364824"/>
                  </a:lnTo>
                  <a:close/>
                </a:path>
                <a:path w="2562225" h="728979">
                  <a:moveTo>
                    <a:pt x="0" y="546185"/>
                  </a:moveTo>
                  <a:lnTo>
                    <a:pt x="182984" y="546185"/>
                  </a:lnTo>
                  <a:lnTo>
                    <a:pt x="182984" y="363496"/>
                  </a:lnTo>
                  <a:lnTo>
                    <a:pt x="0" y="363496"/>
                  </a:lnTo>
                  <a:lnTo>
                    <a:pt x="0" y="546185"/>
                  </a:lnTo>
                  <a:close/>
                </a:path>
                <a:path w="2562225" h="728979">
                  <a:moveTo>
                    <a:pt x="182945" y="546185"/>
                  </a:moveTo>
                  <a:lnTo>
                    <a:pt x="365929" y="546185"/>
                  </a:lnTo>
                  <a:lnTo>
                    <a:pt x="365929" y="363496"/>
                  </a:lnTo>
                  <a:lnTo>
                    <a:pt x="182945" y="363496"/>
                  </a:lnTo>
                  <a:lnTo>
                    <a:pt x="182945" y="546185"/>
                  </a:lnTo>
                  <a:close/>
                </a:path>
                <a:path w="2562225" h="728979">
                  <a:moveTo>
                    <a:pt x="365891" y="546185"/>
                  </a:moveTo>
                  <a:lnTo>
                    <a:pt x="548875" y="546185"/>
                  </a:lnTo>
                  <a:lnTo>
                    <a:pt x="548875" y="363496"/>
                  </a:lnTo>
                  <a:lnTo>
                    <a:pt x="365891" y="363496"/>
                  </a:lnTo>
                  <a:lnTo>
                    <a:pt x="365891" y="546185"/>
                  </a:lnTo>
                  <a:close/>
                </a:path>
                <a:path w="2562225" h="728979">
                  <a:moveTo>
                    <a:pt x="548965" y="546185"/>
                  </a:moveTo>
                  <a:lnTo>
                    <a:pt x="731949" y="546185"/>
                  </a:lnTo>
                  <a:lnTo>
                    <a:pt x="731949" y="363496"/>
                  </a:lnTo>
                  <a:lnTo>
                    <a:pt x="548965" y="363496"/>
                  </a:lnTo>
                  <a:lnTo>
                    <a:pt x="548965" y="546185"/>
                  </a:lnTo>
                  <a:close/>
                </a:path>
                <a:path w="2562225" h="728979">
                  <a:moveTo>
                    <a:pt x="731911" y="546185"/>
                  </a:moveTo>
                  <a:lnTo>
                    <a:pt x="914895" y="546185"/>
                  </a:lnTo>
                  <a:lnTo>
                    <a:pt x="914895" y="363496"/>
                  </a:lnTo>
                  <a:lnTo>
                    <a:pt x="731911" y="363496"/>
                  </a:lnTo>
                  <a:lnTo>
                    <a:pt x="731911" y="546185"/>
                  </a:lnTo>
                  <a:close/>
                </a:path>
                <a:path w="2562225" h="728979">
                  <a:moveTo>
                    <a:pt x="914856" y="546185"/>
                  </a:moveTo>
                  <a:lnTo>
                    <a:pt x="1097841" y="546185"/>
                  </a:lnTo>
                  <a:lnTo>
                    <a:pt x="1097841" y="363496"/>
                  </a:lnTo>
                  <a:lnTo>
                    <a:pt x="914856" y="363496"/>
                  </a:lnTo>
                  <a:lnTo>
                    <a:pt x="914856" y="546185"/>
                  </a:lnTo>
                  <a:close/>
                </a:path>
                <a:path w="2562225" h="728979">
                  <a:moveTo>
                    <a:pt x="1097931" y="546185"/>
                  </a:moveTo>
                  <a:lnTo>
                    <a:pt x="1280915" y="546185"/>
                  </a:lnTo>
                  <a:lnTo>
                    <a:pt x="1280915" y="363496"/>
                  </a:lnTo>
                  <a:lnTo>
                    <a:pt x="1097931" y="363496"/>
                  </a:lnTo>
                  <a:lnTo>
                    <a:pt x="1097931" y="546185"/>
                  </a:lnTo>
                  <a:close/>
                </a:path>
                <a:path w="2562225" h="728979">
                  <a:moveTo>
                    <a:pt x="1280876" y="546185"/>
                  </a:moveTo>
                  <a:lnTo>
                    <a:pt x="1463861" y="546185"/>
                  </a:lnTo>
                  <a:lnTo>
                    <a:pt x="1463861" y="363496"/>
                  </a:lnTo>
                  <a:lnTo>
                    <a:pt x="1280876" y="363496"/>
                  </a:lnTo>
                  <a:lnTo>
                    <a:pt x="1280876" y="546185"/>
                  </a:lnTo>
                  <a:close/>
                </a:path>
                <a:path w="2562225" h="728979">
                  <a:moveTo>
                    <a:pt x="1463822" y="546185"/>
                  </a:moveTo>
                  <a:lnTo>
                    <a:pt x="1646806" y="546185"/>
                  </a:lnTo>
                  <a:lnTo>
                    <a:pt x="1646806" y="363496"/>
                  </a:lnTo>
                  <a:lnTo>
                    <a:pt x="1463822" y="363496"/>
                  </a:lnTo>
                  <a:lnTo>
                    <a:pt x="1463822" y="546185"/>
                  </a:lnTo>
                  <a:close/>
                </a:path>
                <a:path w="2562225" h="728979">
                  <a:moveTo>
                    <a:pt x="1646897" y="546185"/>
                  </a:moveTo>
                  <a:lnTo>
                    <a:pt x="1829881" y="546185"/>
                  </a:lnTo>
                  <a:lnTo>
                    <a:pt x="1829881" y="363496"/>
                  </a:lnTo>
                  <a:lnTo>
                    <a:pt x="1646897" y="363496"/>
                  </a:lnTo>
                  <a:lnTo>
                    <a:pt x="1646897" y="546185"/>
                  </a:lnTo>
                  <a:close/>
                </a:path>
                <a:path w="2562225" h="728979">
                  <a:moveTo>
                    <a:pt x="1829842" y="546185"/>
                  </a:moveTo>
                  <a:lnTo>
                    <a:pt x="2012826" y="546185"/>
                  </a:lnTo>
                  <a:lnTo>
                    <a:pt x="2012826" y="363496"/>
                  </a:lnTo>
                  <a:lnTo>
                    <a:pt x="1829842" y="363496"/>
                  </a:lnTo>
                  <a:lnTo>
                    <a:pt x="1829842" y="546185"/>
                  </a:lnTo>
                  <a:close/>
                </a:path>
                <a:path w="2562225" h="728979">
                  <a:moveTo>
                    <a:pt x="0" y="728423"/>
                  </a:moveTo>
                  <a:lnTo>
                    <a:pt x="182984" y="728423"/>
                  </a:lnTo>
                  <a:lnTo>
                    <a:pt x="182984" y="545734"/>
                  </a:lnTo>
                  <a:lnTo>
                    <a:pt x="0" y="545734"/>
                  </a:lnTo>
                  <a:lnTo>
                    <a:pt x="0" y="728423"/>
                  </a:lnTo>
                  <a:close/>
                </a:path>
                <a:path w="2562225" h="728979">
                  <a:moveTo>
                    <a:pt x="182945" y="728423"/>
                  </a:moveTo>
                  <a:lnTo>
                    <a:pt x="365929" y="728423"/>
                  </a:lnTo>
                  <a:lnTo>
                    <a:pt x="365929" y="545734"/>
                  </a:lnTo>
                  <a:lnTo>
                    <a:pt x="182945" y="545734"/>
                  </a:lnTo>
                  <a:lnTo>
                    <a:pt x="182945" y="728423"/>
                  </a:lnTo>
                  <a:close/>
                </a:path>
                <a:path w="2562225" h="728979">
                  <a:moveTo>
                    <a:pt x="365891" y="728423"/>
                  </a:moveTo>
                  <a:lnTo>
                    <a:pt x="548875" y="728423"/>
                  </a:lnTo>
                  <a:lnTo>
                    <a:pt x="548875" y="545734"/>
                  </a:lnTo>
                  <a:lnTo>
                    <a:pt x="365891" y="545734"/>
                  </a:lnTo>
                  <a:lnTo>
                    <a:pt x="365891" y="728423"/>
                  </a:lnTo>
                  <a:close/>
                </a:path>
                <a:path w="2562225" h="728979">
                  <a:moveTo>
                    <a:pt x="548965" y="728423"/>
                  </a:moveTo>
                  <a:lnTo>
                    <a:pt x="731949" y="728423"/>
                  </a:lnTo>
                  <a:lnTo>
                    <a:pt x="731949" y="545734"/>
                  </a:lnTo>
                  <a:lnTo>
                    <a:pt x="548965" y="545734"/>
                  </a:lnTo>
                  <a:lnTo>
                    <a:pt x="548965" y="728423"/>
                  </a:lnTo>
                  <a:close/>
                </a:path>
                <a:path w="2562225" h="728979">
                  <a:moveTo>
                    <a:pt x="731911" y="728423"/>
                  </a:moveTo>
                  <a:lnTo>
                    <a:pt x="914895" y="728423"/>
                  </a:lnTo>
                  <a:lnTo>
                    <a:pt x="914895" y="545734"/>
                  </a:lnTo>
                  <a:lnTo>
                    <a:pt x="731911" y="545734"/>
                  </a:lnTo>
                  <a:lnTo>
                    <a:pt x="731911" y="728423"/>
                  </a:lnTo>
                  <a:close/>
                </a:path>
                <a:path w="2562225" h="728979">
                  <a:moveTo>
                    <a:pt x="914856" y="728423"/>
                  </a:moveTo>
                  <a:lnTo>
                    <a:pt x="1097841" y="728423"/>
                  </a:lnTo>
                  <a:lnTo>
                    <a:pt x="1097841" y="545734"/>
                  </a:lnTo>
                  <a:lnTo>
                    <a:pt x="914856" y="545734"/>
                  </a:lnTo>
                  <a:lnTo>
                    <a:pt x="914856" y="728423"/>
                  </a:lnTo>
                  <a:close/>
                </a:path>
                <a:path w="2562225" h="728979">
                  <a:moveTo>
                    <a:pt x="1097931" y="728423"/>
                  </a:moveTo>
                  <a:lnTo>
                    <a:pt x="1280915" y="728423"/>
                  </a:lnTo>
                  <a:lnTo>
                    <a:pt x="1280915" y="545734"/>
                  </a:lnTo>
                  <a:lnTo>
                    <a:pt x="1097931" y="545734"/>
                  </a:lnTo>
                  <a:lnTo>
                    <a:pt x="1097931" y="728423"/>
                  </a:lnTo>
                  <a:close/>
                </a:path>
                <a:path w="2562225" h="728979">
                  <a:moveTo>
                    <a:pt x="1280876" y="728423"/>
                  </a:moveTo>
                  <a:lnTo>
                    <a:pt x="1463861" y="728423"/>
                  </a:lnTo>
                  <a:lnTo>
                    <a:pt x="1463861" y="545734"/>
                  </a:lnTo>
                  <a:lnTo>
                    <a:pt x="1280876" y="545734"/>
                  </a:lnTo>
                  <a:lnTo>
                    <a:pt x="1280876" y="728423"/>
                  </a:lnTo>
                  <a:close/>
                </a:path>
                <a:path w="2562225" h="728979">
                  <a:moveTo>
                    <a:pt x="1463822" y="728423"/>
                  </a:moveTo>
                  <a:lnTo>
                    <a:pt x="1646806" y="728423"/>
                  </a:lnTo>
                  <a:lnTo>
                    <a:pt x="1646806" y="545734"/>
                  </a:lnTo>
                  <a:lnTo>
                    <a:pt x="1463822" y="545734"/>
                  </a:lnTo>
                  <a:lnTo>
                    <a:pt x="1463822" y="728423"/>
                  </a:lnTo>
                  <a:close/>
                </a:path>
                <a:path w="2562225" h="728979">
                  <a:moveTo>
                    <a:pt x="1646897" y="728423"/>
                  </a:moveTo>
                  <a:lnTo>
                    <a:pt x="1829881" y="728423"/>
                  </a:lnTo>
                  <a:lnTo>
                    <a:pt x="1829881" y="545734"/>
                  </a:lnTo>
                  <a:lnTo>
                    <a:pt x="1646897" y="545734"/>
                  </a:lnTo>
                  <a:lnTo>
                    <a:pt x="1646897" y="728423"/>
                  </a:lnTo>
                  <a:close/>
                </a:path>
                <a:path w="2562225" h="728979">
                  <a:moveTo>
                    <a:pt x="1829842" y="728423"/>
                  </a:moveTo>
                  <a:lnTo>
                    <a:pt x="2012826" y="728423"/>
                  </a:lnTo>
                  <a:lnTo>
                    <a:pt x="2012826" y="545734"/>
                  </a:lnTo>
                  <a:lnTo>
                    <a:pt x="1829842" y="545734"/>
                  </a:lnTo>
                  <a:lnTo>
                    <a:pt x="1829842" y="728423"/>
                  </a:lnTo>
                  <a:close/>
                </a:path>
                <a:path w="2562225" h="728979">
                  <a:moveTo>
                    <a:pt x="2012788" y="728423"/>
                  </a:moveTo>
                  <a:lnTo>
                    <a:pt x="2195772" y="728423"/>
                  </a:lnTo>
                  <a:lnTo>
                    <a:pt x="2195772" y="545734"/>
                  </a:lnTo>
                  <a:lnTo>
                    <a:pt x="2012788" y="545734"/>
                  </a:lnTo>
                  <a:lnTo>
                    <a:pt x="2012788" y="728423"/>
                  </a:lnTo>
                  <a:close/>
                </a:path>
                <a:path w="2562225" h="728979">
                  <a:moveTo>
                    <a:pt x="2195862" y="728423"/>
                  </a:moveTo>
                  <a:lnTo>
                    <a:pt x="2378847" y="728423"/>
                  </a:lnTo>
                  <a:lnTo>
                    <a:pt x="2378847" y="545734"/>
                  </a:lnTo>
                  <a:lnTo>
                    <a:pt x="2195862" y="545734"/>
                  </a:lnTo>
                  <a:lnTo>
                    <a:pt x="2195862" y="728423"/>
                  </a:lnTo>
                  <a:close/>
                </a:path>
                <a:path w="2562225" h="728979">
                  <a:moveTo>
                    <a:pt x="2378808" y="728423"/>
                  </a:moveTo>
                  <a:lnTo>
                    <a:pt x="2561792" y="728423"/>
                  </a:lnTo>
                  <a:lnTo>
                    <a:pt x="2561792" y="545734"/>
                  </a:lnTo>
                  <a:lnTo>
                    <a:pt x="2378808" y="545734"/>
                  </a:lnTo>
                  <a:lnTo>
                    <a:pt x="2378808" y="728423"/>
                  </a:lnTo>
                  <a:close/>
                </a:path>
              </a:pathLst>
            </a:custGeom>
            <a:ln w="3175">
              <a:solidFill>
                <a:srgbClr val="8B8B8B"/>
              </a:solidFill>
              <a:prstDash val="sysDot"/>
            </a:ln>
          </p:spPr>
          <p:txBody>
            <a:bodyPr wrap="square" lIns="0" tIns="0" rIns="0" bIns="0" rtlCol="0"/>
            <a:lstStyle/>
            <a:p>
              <a:endParaRPr/>
            </a:p>
          </p:txBody>
        </p:sp>
        <p:sp>
          <p:nvSpPr>
            <p:cNvPr id="21" name="object 14">
              <a:extLst>
                <a:ext uri="{FF2B5EF4-FFF2-40B4-BE49-F238E27FC236}">
                  <a16:creationId xmlns:a16="http://schemas.microsoft.com/office/drawing/2014/main" id="{53A91050-121D-4924-B452-5778300F0F27}"/>
                </a:ext>
              </a:extLst>
            </p:cNvPr>
            <p:cNvSpPr/>
            <p:nvPr/>
          </p:nvSpPr>
          <p:spPr>
            <a:xfrm>
              <a:off x="2511048" y="4713074"/>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2" name="object 15">
              <a:extLst>
                <a:ext uri="{FF2B5EF4-FFF2-40B4-BE49-F238E27FC236}">
                  <a16:creationId xmlns:a16="http://schemas.microsoft.com/office/drawing/2014/main" id="{D1F3CC9F-DDE7-35E9-77EB-06140DE7BFB8}"/>
                </a:ext>
              </a:extLst>
            </p:cNvPr>
            <p:cNvSpPr/>
            <p:nvPr/>
          </p:nvSpPr>
          <p:spPr>
            <a:xfrm>
              <a:off x="2511048" y="4713074"/>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23" name="object 16">
              <a:extLst>
                <a:ext uri="{FF2B5EF4-FFF2-40B4-BE49-F238E27FC236}">
                  <a16:creationId xmlns:a16="http://schemas.microsoft.com/office/drawing/2014/main" id="{F82B2A54-1FD2-0697-14BC-013E5A05F5C5}"/>
                </a:ext>
              </a:extLst>
            </p:cNvPr>
            <p:cNvSpPr/>
            <p:nvPr/>
          </p:nvSpPr>
          <p:spPr>
            <a:xfrm>
              <a:off x="2693994" y="4713074"/>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4" name="object 17">
              <a:extLst>
                <a:ext uri="{FF2B5EF4-FFF2-40B4-BE49-F238E27FC236}">
                  <a16:creationId xmlns:a16="http://schemas.microsoft.com/office/drawing/2014/main" id="{608BD89B-88E4-ABC4-AA03-EA4FDC9F31F5}"/>
                </a:ext>
              </a:extLst>
            </p:cNvPr>
            <p:cNvSpPr/>
            <p:nvPr/>
          </p:nvSpPr>
          <p:spPr>
            <a:xfrm>
              <a:off x="2693994" y="4713074"/>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25" name="object 18">
              <a:extLst>
                <a:ext uri="{FF2B5EF4-FFF2-40B4-BE49-F238E27FC236}">
                  <a16:creationId xmlns:a16="http://schemas.microsoft.com/office/drawing/2014/main" id="{63A7A8FD-1BBB-E97B-B5EE-CCC99202BE05}"/>
                </a:ext>
              </a:extLst>
            </p:cNvPr>
            <p:cNvSpPr/>
            <p:nvPr/>
          </p:nvSpPr>
          <p:spPr>
            <a:xfrm>
              <a:off x="2693994" y="4895725"/>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6" name="object 19">
              <a:extLst>
                <a:ext uri="{FF2B5EF4-FFF2-40B4-BE49-F238E27FC236}">
                  <a16:creationId xmlns:a16="http://schemas.microsoft.com/office/drawing/2014/main" id="{3FCEB255-94F2-C956-FCCA-EB1BB911EFF8}"/>
                </a:ext>
              </a:extLst>
            </p:cNvPr>
            <p:cNvSpPr/>
            <p:nvPr/>
          </p:nvSpPr>
          <p:spPr>
            <a:xfrm>
              <a:off x="2693994" y="4895725"/>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27" name="object 20">
              <a:extLst>
                <a:ext uri="{FF2B5EF4-FFF2-40B4-BE49-F238E27FC236}">
                  <a16:creationId xmlns:a16="http://schemas.microsoft.com/office/drawing/2014/main" id="{0A9710E2-031D-E101-E426-1A975EB26836}"/>
                </a:ext>
              </a:extLst>
            </p:cNvPr>
            <p:cNvSpPr/>
            <p:nvPr/>
          </p:nvSpPr>
          <p:spPr>
            <a:xfrm>
              <a:off x="2877069" y="5078375"/>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8" name="object 21">
              <a:extLst>
                <a:ext uri="{FF2B5EF4-FFF2-40B4-BE49-F238E27FC236}">
                  <a16:creationId xmlns:a16="http://schemas.microsoft.com/office/drawing/2014/main" id="{B9AAF8FA-4950-8FF5-BDC7-03E3D4F1ED29}"/>
                </a:ext>
              </a:extLst>
            </p:cNvPr>
            <p:cNvSpPr/>
            <p:nvPr/>
          </p:nvSpPr>
          <p:spPr>
            <a:xfrm>
              <a:off x="2877069" y="5078375"/>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9" name="object 22">
            <a:extLst>
              <a:ext uri="{FF2B5EF4-FFF2-40B4-BE49-F238E27FC236}">
                <a16:creationId xmlns:a16="http://schemas.microsoft.com/office/drawing/2014/main" id="{D94939AC-DF34-221A-FD5D-CCD59DEA4467}"/>
              </a:ext>
            </a:extLst>
          </p:cNvPr>
          <p:cNvSpPr txBox="1"/>
          <p:nvPr/>
        </p:nvSpPr>
        <p:spPr>
          <a:xfrm>
            <a:off x="2132290" y="4683395"/>
            <a:ext cx="186055" cy="392430"/>
          </a:xfrm>
          <a:prstGeom prst="rect">
            <a:avLst/>
          </a:prstGeom>
        </p:spPr>
        <p:txBody>
          <a:bodyPr vert="horz" wrap="square" lIns="0" tIns="22860" rIns="0" bIns="0" rtlCol="0">
            <a:spAutoFit/>
          </a:bodyPr>
          <a:lstStyle/>
          <a:p>
            <a:pPr marL="13970" marR="5080" indent="-1905">
              <a:lnSpc>
                <a:spcPts val="1420"/>
              </a:lnSpc>
              <a:spcBef>
                <a:spcPts val="180"/>
              </a:spcBef>
            </a:pPr>
            <a:r>
              <a:rPr sz="1200" spc="-125" dirty="0">
                <a:latin typeface="Arial"/>
                <a:cs typeface="Arial"/>
              </a:rPr>
              <a:t>P0 </a:t>
            </a:r>
            <a:r>
              <a:rPr sz="1200" spc="-135" dirty="0">
                <a:latin typeface="Arial"/>
                <a:cs typeface="Arial"/>
              </a:rPr>
              <a:t>P1</a:t>
            </a:r>
            <a:endParaRPr sz="1200">
              <a:latin typeface="Arial"/>
              <a:cs typeface="Arial"/>
            </a:endParaRPr>
          </a:p>
        </p:txBody>
      </p:sp>
      <p:sp>
        <p:nvSpPr>
          <p:cNvPr id="30" name="object 23">
            <a:extLst>
              <a:ext uri="{FF2B5EF4-FFF2-40B4-BE49-F238E27FC236}">
                <a16:creationId xmlns:a16="http://schemas.microsoft.com/office/drawing/2014/main" id="{0050EEEE-1328-A61F-D923-D311EB386713}"/>
              </a:ext>
            </a:extLst>
          </p:cNvPr>
          <p:cNvSpPr txBox="1"/>
          <p:nvPr/>
        </p:nvSpPr>
        <p:spPr>
          <a:xfrm>
            <a:off x="1427331" y="5070223"/>
            <a:ext cx="916305" cy="369570"/>
          </a:xfrm>
          <a:prstGeom prst="rect">
            <a:avLst/>
          </a:prstGeom>
        </p:spPr>
        <p:txBody>
          <a:bodyPr vert="horz" wrap="square" lIns="0" tIns="14604" rIns="0" bIns="0" rtlCol="0">
            <a:spAutoFit/>
          </a:bodyPr>
          <a:lstStyle/>
          <a:p>
            <a:pPr marL="38100">
              <a:lnSpc>
                <a:spcPts val="1345"/>
              </a:lnSpc>
              <a:spcBef>
                <a:spcPts val="114"/>
              </a:spcBef>
            </a:pPr>
            <a:r>
              <a:rPr sz="1100" b="1" spc="-55" dirty="0">
                <a:latin typeface="Arial"/>
                <a:cs typeface="Arial"/>
              </a:rPr>
              <a:t>(ppopp'20)</a:t>
            </a:r>
            <a:r>
              <a:rPr sz="1100" b="1" spc="-10" dirty="0">
                <a:latin typeface="Arial"/>
                <a:cs typeface="Arial"/>
              </a:rPr>
              <a:t> </a:t>
            </a:r>
            <a:r>
              <a:rPr sz="1800" spc="-37" baseline="9259" dirty="0">
                <a:latin typeface="Arial"/>
                <a:cs typeface="Arial"/>
              </a:rPr>
              <a:t>P2</a:t>
            </a:r>
            <a:endParaRPr sz="1800" baseline="9259" dirty="0">
              <a:latin typeface="Arial"/>
              <a:cs typeface="Arial"/>
            </a:endParaRPr>
          </a:p>
          <a:p>
            <a:pPr marR="30480" algn="r">
              <a:lnSpc>
                <a:spcPts val="1345"/>
              </a:lnSpc>
            </a:pPr>
            <a:r>
              <a:rPr sz="1200" spc="-25" dirty="0">
                <a:latin typeface="Arial"/>
                <a:cs typeface="Arial"/>
              </a:rPr>
              <a:t>P3</a:t>
            </a:r>
            <a:endParaRPr sz="1200" dirty="0">
              <a:latin typeface="Arial"/>
              <a:cs typeface="Arial"/>
            </a:endParaRPr>
          </a:p>
        </p:txBody>
      </p:sp>
      <p:grpSp>
        <p:nvGrpSpPr>
          <p:cNvPr id="31" name="object 24">
            <a:extLst>
              <a:ext uri="{FF2B5EF4-FFF2-40B4-BE49-F238E27FC236}">
                <a16:creationId xmlns:a16="http://schemas.microsoft.com/office/drawing/2014/main" id="{30D04094-6233-974C-BA67-02F74EE377B8}"/>
              </a:ext>
            </a:extLst>
          </p:cNvPr>
          <p:cNvGrpSpPr/>
          <p:nvPr/>
        </p:nvGrpSpPr>
        <p:grpSpPr>
          <a:xfrm>
            <a:off x="2509461" y="4894138"/>
            <a:ext cx="369570" cy="368935"/>
            <a:chOff x="2509461" y="4894138"/>
            <a:chExt cx="369570" cy="368935"/>
          </a:xfrm>
        </p:grpSpPr>
        <p:sp>
          <p:nvSpPr>
            <p:cNvPr id="32" name="object 25">
              <a:extLst>
                <a:ext uri="{FF2B5EF4-FFF2-40B4-BE49-F238E27FC236}">
                  <a16:creationId xmlns:a16="http://schemas.microsoft.com/office/drawing/2014/main" id="{78939743-7EC0-1BDC-B274-4AB735C57C45}"/>
                </a:ext>
              </a:extLst>
            </p:cNvPr>
            <p:cNvSpPr/>
            <p:nvPr/>
          </p:nvSpPr>
          <p:spPr>
            <a:xfrm>
              <a:off x="2511048" y="4895725"/>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33" name="object 26">
              <a:extLst>
                <a:ext uri="{FF2B5EF4-FFF2-40B4-BE49-F238E27FC236}">
                  <a16:creationId xmlns:a16="http://schemas.microsoft.com/office/drawing/2014/main" id="{C634B840-1CFE-C932-7CE9-17200CC65615}"/>
                </a:ext>
              </a:extLst>
            </p:cNvPr>
            <p:cNvSpPr/>
            <p:nvPr/>
          </p:nvSpPr>
          <p:spPr>
            <a:xfrm>
              <a:off x="2511048" y="4895725"/>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34" name="object 27">
              <a:extLst>
                <a:ext uri="{FF2B5EF4-FFF2-40B4-BE49-F238E27FC236}">
                  <a16:creationId xmlns:a16="http://schemas.microsoft.com/office/drawing/2014/main" id="{1ED08010-1712-657B-E785-67D1DB83A9FB}"/>
                </a:ext>
              </a:extLst>
            </p:cNvPr>
            <p:cNvSpPr/>
            <p:nvPr/>
          </p:nvSpPr>
          <p:spPr>
            <a:xfrm>
              <a:off x="2693994" y="5078376"/>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35" name="object 28">
              <a:extLst>
                <a:ext uri="{FF2B5EF4-FFF2-40B4-BE49-F238E27FC236}">
                  <a16:creationId xmlns:a16="http://schemas.microsoft.com/office/drawing/2014/main" id="{E4B6C51E-478A-BAD7-BEA6-A7BA427DB63C}"/>
                </a:ext>
              </a:extLst>
            </p:cNvPr>
            <p:cNvSpPr/>
            <p:nvPr/>
          </p:nvSpPr>
          <p:spPr>
            <a:xfrm>
              <a:off x="2693994" y="5078376"/>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36" name="object 29">
            <a:extLst>
              <a:ext uri="{FF2B5EF4-FFF2-40B4-BE49-F238E27FC236}">
                <a16:creationId xmlns:a16="http://schemas.microsoft.com/office/drawing/2014/main" id="{2335C182-8A7C-CD5C-47EE-FB28865FA855}"/>
              </a:ext>
            </a:extLst>
          </p:cNvPr>
          <p:cNvSpPr txBox="1"/>
          <p:nvPr/>
        </p:nvSpPr>
        <p:spPr>
          <a:xfrm>
            <a:off x="2725707" y="5031947"/>
            <a:ext cx="30035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0" dirty="0">
                <a:latin typeface="Arial"/>
                <a:cs typeface="Arial"/>
              </a:rPr>
              <a:t> </a:t>
            </a:r>
            <a:r>
              <a:rPr sz="1400" spc="-50" dirty="0">
                <a:latin typeface="Arial"/>
                <a:cs typeface="Arial"/>
              </a:rPr>
              <a:t>1</a:t>
            </a:r>
            <a:endParaRPr sz="1400">
              <a:latin typeface="Arial"/>
              <a:cs typeface="Arial"/>
            </a:endParaRPr>
          </a:p>
        </p:txBody>
      </p:sp>
      <p:grpSp>
        <p:nvGrpSpPr>
          <p:cNvPr id="37" name="object 30">
            <a:extLst>
              <a:ext uri="{FF2B5EF4-FFF2-40B4-BE49-F238E27FC236}">
                <a16:creationId xmlns:a16="http://schemas.microsoft.com/office/drawing/2014/main" id="{4C27E826-3FA6-6FF3-EEC7-D3BBC3BE5EE3}"/>
              </a:ext>
            </a:extLst>
          </p:cNvPr>
          <p:cNvGrpSpPr/>
          <p:nvPr/>
        </p:nvGrpSpPr>
        <p:grpSpPr>
          <a:xfrm>
            <a:off x="2326515" y="4711487"/>
            <a:ext cx="735330" cy="734060"/>
            <a:chOff x="2326515" y="4711487"/>
            <a:chExt cx="735330" cy="734060"/>
          </a:xfrm>
        </p:grpSpPr>
        <p:sp>
          <p:nvSpPr>
            <p:cNvPr id="38" name="object 31">
              <a:extLst>
                <a:ext uri="{FF2B5EF4-FFF2-40B4-BE49-F238E27FC236}">
                  <a16:creationId xmlns:a16="http://schemas.microsoft.com/office/drawing/2014/main" id="{27FE96D4-A424-DEBB-3449-5C95FB81864C}"/>
                </a:ext>
              </a:extLst>
            </p:cNvPr>
            <p:cNvSpPr/>
            <p:nvPr/>
          </p:nvSpPr>
          <p:spPr>
            <a:xfrm>
              <a:off x="2877069" y="5261129"/>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39" name="object 32">
              <a:extLst>
                <a:ext uri="{FF2B5EF4-FFF2-40B4-BE49-F238E27FC236}">
                  <a16:creationId xmlns:a16="http://schemas.microsoft.com/office/drawing/2014/main" id="{F641B9B2-A398-9038-A775-2B6B6D5D5FB1}"/>
                </a:ext>
              </a:extLst>
            </p:cNvPr>
            <p:cNvSpPr/>
            <p:nvPr/>
          </p:nvSpPr>
          <p:spPr>
            <a:xfrm>
              <a:off x="2877069" y="5261129"/>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40" name="object 33">
              <a:extLst>
                <a:ext uri="{FF2B5EF4-FFF2-40B4-BE49-F238E27FC236}">
                  <a16:creationId xmlns:a16="http://schemas.microsoft.com/office/drawing/2014/main" id="{6BED96F4-7E88-28BF-12BA-3FE7CF959CD9}"/>
                </a:ext>
              </a:extLst>
            </p:cNvPr>
            <p:cNvSpPr/>
            <p:nvPr/>
          </p:nvSpPr>
          <p:spPr>
            <a:xfrm>
              <a:off x="2328103" y="4713074"/>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41" name="object 34">
              <a:extLst>
                <a:ext uri="{FF2B5EF4-FFF2-40B4-BE49-F238E27FC236}">
                  <a16:creationId xmlns:a16="http://schemas.microsoft.com/office/drawing/2014/main" id="{D2FEBEB3-3C86-5ADE-8675-25F2FB048510}"/>
                </a:ext>
              </a:extLst>
            </p:cNvPr>
            <p:cNvSpPr/>
            <p:nvPr/>
          </p:nvSpPr>
          <p:spPr>
            <a:xfrm>
              <a:off x="2328103" y="4713074"/>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42" name="object 35">
              <a:extLst>
                <a:ext uri="{FF2B5EF4-FFF2-40B4-BE49-F238E27FC236}">
                  <a16:creationId xmlns:a16="http://schemas.microsoft.com/office/drawing/2014/main" id="{F07114E7-AEEC-3A5A-77E9-74C8D066E704}"/>
                </a:ext>
              </a:extLst>
            </p:cNvPr>
            <p:cNvSpPr/>
            <p:nvPr/>
          </p:nvSpPr>
          <p:spPr>
            <a:xfrm>
              <a:off x="2877069" y="4713074"/>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43" name="object 36">
              <a:extLst>
                <a:ext uri="{FF2B5EF4-FFF2-40B4-BE49-F238E27FC236}">
                  <a16:creationId xmlns:a16="http://schemas.microsoft.com/office/drawing/2014/main" id="{31A7A388-395C-0B8D-2A23-06675B27060B}"/>
                </a:ext>
              </a:extLst>
            </p:cNvPr>
            <p:cNvSpPr/>
            <p:nvPr/>
          </p:nvSpPr>
          <p:spPr>
            <a:xfrm>
              <a:off x="2877069" y="4713074"/>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44" name="object 37">
            <a:extLst>
              <a:ext uri="{FF2B5EF4-FFF2-40B4-BE49-F238E27FC236}">
                <a16:creationId xmlns:a16="http://schemas.microsoft.com/office/drawing/2014/main" id="{C3DB1AF3-38A6-4932-7100-453BEBF9CC6C}"/>
              </a:ext>
            </a:extLst>
          </p:cNvPr>
          <p:cNvSpPr txBox="1"/>
          <p:nvPr/>
        </p:nvSpPr>
        <p:spPr>
          <a:xfrm>
            <a:off x="2359687" y="4666645"/>
            <a:ext cx="66611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dirty="0">
                <a:latin typeface="Arial"/>
                <a:cs typeface="Arial"/>
              </a:rPr>
              <a:t>2</a:t>
            </a:r>
            <a:r>
              <a:rPr sz="1400" spc="260" dirty="0">
                <a:latin typeface="Arial"/>
                <a:cs typeface="Arial"/>
              </a:rPr>
              <a:t> </a:t>
            </a:r>
            <a:r>
              <a:rPr sz="1400" spc="-50" dirty="0">
                <a:latin typeface="Arial"/>
                <a:cs typeface="Arial"/>
              </a:rPr>
              <a:t>3</a:t>
            </a:r>
            <a:endParaRPr sz="1400">
              <a:latin typeface="Arial"/>
              <a:cs typeface="Arial"/>
            </a:endParaRPr>
          </a:p>
        </p:txBody>
      </p:sp>
      <p:grpSp>
        <p:nvGrpSpPr>
          <p:cNvPr id="45" name="object 38">
            <a:extLst>
              <a:ext uri="{FF2B5EF4-FFF2-40B4-BE49-F238E27FC236}">
                <a16:creationId xmlns:a16="http://schemas.microsoft.com/office/drawing/2014/main" id="{28DD4042-F123-D00E-78ED-E1CB3A8C4D43}"/>
              </a:ext>
            </a:extLst>
          </p:cNvPr>
          <p:cNvGrpSpPr/>
          <p:nvPr/>
        </p:nvGrpSpPr>
        <p:grpSpPr>
          <a:xfrm>
            <a:off x="2875481" y="4894138"/>
            <a:ext cx="186690" cy="186055"/>
            <a:chOff x="2875481" y="4894138"/>
            <a:chExt cx="186690" cy="186055"/>
          </a:xfrm>
        </p:grpSpPr>
        <p:sp>
          <p:nvSpPr>
            <p:cNvPr id="46" name="object 39">
              <a:extLst>
                <a:ext uri="{FF2B5EF4-FFF2-40B4-BE49-F238E27FC236}">
                  <a16:creationId xmlns:a16="http://schemas.microsoft.com/office/drawing/2014/main" id="{D84EF39B-BD40-F665-D2CB-68BBEB148BD3}"/>
                </a:ext>
              </a:extLst>
            </p:cNvPr>
            <p:cNvSpPr/>
            <p:nvPr/>
          </p:nvSpPr>
          <p:spPr>
            <a:xfrm>
              <a:off x="2877069" y="4895725"/>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47" name="object 40">
              <a:extLst>
                <a:ext uri="{FF2B5EF4-FFF2-40B4-BE49-F238E27FC236}">
                  <a16:creationId xmlns:a16="http://schemas.microsoft.com/office/drawing/2014/main" id="{F34A2D96-AF1A-AD88-5E22-A90BC69D59C0}"/>
                </a:ext>
              </a:extLst>
            </p:cNvPr>
            <p:cNvSpPr/>
            <p:nvPr/>
          </p:nvSpPr>
          <p:spPr>
            <a:xfrm>
              <a:off x="2877069" y="4895725"/>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48" name="object 41">
            <a:extLst>
              <a:ext uri="{FF2B5EF4-FFF2-40B4-BE49-F238E27FC236}">
                <a16:creationId xmlns:a16="http://schemas.microsoft.com/office/drawing/2014/main" id="{EB7552E8-DBD0-488A-651B-9836542255CC}"/>
              </a:ext>
            </a:extLst>
          </p:cNvPr>
          <p:cNvSpPr txBox="1"/>
          <p:nvPr/>
        </p:nvSpPr>
        <p:spPr>
          <a:xfrm>
            <a:off x="2542632" y="4849296"/>
            <a:ext cx="483234"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spc="-50" dirty="0">
                <a:latin typeface="Arial"/>
                <a:cs typeface="Arial"/>
              </a:rPr>
              <a:t>2</a:t>
            </a:r>
            <a:endParaRPr sz="1400">
              <a:latin typeface="Arial"/>
              <a:cs typeface="Arial"/>
            </a:endParaRPr>
          </a:p>
        </p:txBody>
      </p:sp>
      <p:sp>
        <p:nvSpPr>
          <p:cNvPr id="49" name="object 42">
            <a:extLst>
              <a:ext uri="{FF2B5EF4-FFF2-40B4-BE49-F238E27FC236}">
                <a16:creationId xmlns:a16="http://schemas.microsoft.com/office/drawing/2014/main" id="{0FFB2A57-3AF5-1766-7E24-9339F6CF249F}"/>
              </a:ext>
            </a:extLst>
          </p:cNvPr>
          <p:cNvSpPr txBox="1"/>
          <p:nvPr/>
        </p:nvSpPr>
        <p:spPr>
          <a:xfrm>
            <a:off x="5851403" y="4494686"/>
            <a:ext cx="340995" cy="211454"/>
          </a:xfrm>
          <a:prstGeom prst="rect">
            <a:avLst/>
          </a:prstGeom>
        </p:spPr>
        <p:txBody>
          <a:bodyPr vert="horz" wrap="square" lIns="0" tIns="14604" rIns="0" bIns="0" rtlCol="0">
            <a:spAutoFit/>
          </a:bodyPr>
          <a:lstStyle/>
          <a:p>
            <a:pPr marL="12700">
              <a:lnSpc>
                <a:spcPct val="100000"/>
              </a:lnSpc>
              <a:spcBef>
                <a:spcPts val="114"/>
              </a:spcBef>
            </a:pPr>
            <a:r>
              <a:rPr sz="1200" b="1" spc="-75" dirty="0">
                <a:latin typeface="Arial"/>
                <a:cs typeface="Arial"/>
              </a:rPr>
              <a:t>flush</a:t>
            </a:r>
            <a:endParaRPr sz="1200">
              <a:latin typeface="Arial"/>
              <a:cs typeface="Arial"/>
            </a:endParaRPr>
          </a:p>
        </p:txBody>
      </p:sp>
      <p:sp>
        <p:nvSpPr>
          <p:cNvPr id="50" name="object 43">
            <a:extLst>
              <a:ext uri="{FF2B5EF4-FFF2-40B4-BE49-F238E27FC236}">
                <a16:creationId xmlns:a16="http://schemas.microsoft.com/office/drawing/2014/main" id="{30DA8842-2072-54D6-38C9-B57C59C68724}"/>
              </a:ext>
            </a:extLst>
          </p:cNvPr>
          <p:cNvSpPr/>
          <p:nvPr/>
        </p:nvSpPr>
        <p:spPr>
          <a:xfrm>
            <a:off x="2326037" y="3638697"/>
            <a:ext cx="732155" cy="728980"/>
          </a:xfrm>
          <a:custGeom>
            <a:avLst/>
            <a:gdLst/>
            <a:ahLst/>
            <a:cxnLst/>
            <a:rect l="l" t="t" r="r" b="b"/>
            <a:pathLst>
              <a:path w="732155" h="728979">
                <a:moveTo>
                  <a:pt x="0" y="182689"/>
                </a:moveTo>
                <a:lnTo>
                  <a:pt x="182984" y="182689"/>
                </a:lnTo>
                <a:lnTo>
                  <a:pt x="182984" y="0"/>
                </a:lnTo>
                <a:lnTo>
                  <a:pt x="0" y="0"/>
                </a:lnTo>
                <a:lnTo>
                  <a:pt x="0" y="182689"/>
                </a:lnTo>
                <a:close/>
              </a:path>
              <a:path w="732155" h="728979">
                <a:moveTo>
                  <a:pt x="182945" y="182689"/>
                </a:moveTo>
                <a:lnTo>
                  <a:pt x="365929" y="182689"/>
                </a:lnTo>
                <a:lnTo>
                  <a:pt x="365929" y="0"/>
                </a:lnTo>
                <a:lnTo>
                  <a:pt x="182945" y="0"/>
                </a:lnTo>
                <a:lnTo>
                  <a:pt x="182945" y="182689"/>
                </a:lnTo>
                <a:close/>
              </a:path>
              <a:path w="732155" h="728979">
                <a:moveTo>
                  <a:pt x="365891" y="182689"/>
                </a:moveTo>
                <a:lnTo>
                  <a:pt x="548875" y="182689"/>
                </a:lnTo>
                <a:lnTo>
                  <a:pt x="548875" y="0"/>
                </a:lnTo>
                <a:lnTo>
                  <a:pt x="365891" y="0"/>
                </a:lnTo>
                <a:lnTo>
                  <a:pt x="365891" y="182689"/>
                </a:lnTo>
                <a:close/>
              </a:path>
              <a:path w="732155" h="728979">
                <a:moveTo>
                  <a:pt x="548965" y="182689"/>
                </a:moveTo>
                <a:lnTo>
                  <a:pt x="731949" y="182689"/>
                </a:lnTo>
                <a:lnTo>
                  <a:pt x="731949" y="0"/>
                </a:lnTo>
                <a:lnTo>
                  <a:pt x="548965" y="0"/>
                </a:lnTo>
                <a:lnTo>
                  <a:pt x="548965" y="182689"/>
                </a:lnTo>
                <a:close/>
              </a:path>
              <a:path w="732155" h="728979">
                <a:moveTo>
                  <a:pt x="0" y="364824"/>
                </a:moveTo>
                <a:lnTo>
                  <a:pt x="182984" y="364824"/>
                </a:lnTo>
                <a:lnTo>
                  <a:pt x="182984" y="182134"/>
                </a:lnTo>
                <a:lnTo>
                  <a:pt x="0" y="182134"/>
                </a:lnTo>
                <a:lnTo>
                  <a:pt x="0" y="364824"/>
                </a:lnTo>
                <a:close/>
              </a:path>
              <a:path w="732155" h="728979">
                <a:moveTo>
                  <a:pt x="182945" y="364824"/>
                </a:moveTo>
                <a:lnTo>
                  <a:pt x="365929" y="364824"/>
                </a:lnTo>
                <a:lnTo>
                  <a:pt x="365929" y="182134"/>
                </a:lnTo>
                <a:lnTo>
                  <a:pt x="182945" y="182134"/>
                </a:lnTo>
                <a:lnTo>
                  <a:pt x="182945" y="364824"/>
                </a:lnTo>
                <a:close/>
              </a:path>
              <a:path w="732155" h="728979">
                <a:moveTo>
                  <a:pt x="365891" y="364824"/>
                </a:moveTo>
                <a:lnTo>
                  <a:pt x="548875" y="364824"/>
                </a:lnTo>
                <a:lnTo>
                  <a:pt x="548875" y="182134"/>
                </a:lnTo>
                <a:lnTo>
                  <a:pt x="365891" y="182134"/>
                </a:lnTo>
                <a:lnTo>
                  <a:pt x="365891" y="364824"/>
                </a:lnTo>
                <a:close/>
              </a:path>
              <a:path w="732155" h="728979">
                <a:moveTo>
                  <a:pt x="548965" y="364824"/>
                </a:moveTo>
                <a:lnTo>
                  <a:pt x="731949" y="364824"/>
                </a:lnTo>
                <a:lnTo>
                  <a:pt x="731949" y="182134"/>
                </a:lnTo>
                <a:lnTo>
                  <a:pt x="548965" y="182134"/>
                </a:lnTo>
                <a:lnTo>
                  <a:pt x="548965" y="364824"/>
                </a:lnTo>
                <a:close/>
              </a:path>
              <a:path w="732155" h="728979">
                <a:moveTo>
                  <a:pt x="0" y="546185"/>
                </a:moveTo>
                <a:lnTo>
                  <a:pt x="182984" y="546185"/>
                </a:lnTo>
                <a:lnTo>
                  <a:pt x="182984" y="363496"/>
                </a:lnTo>
                <a:lnTo>
                  <a:pt x="0" y="363496"/>
                </a:lnTo>
                <a:lnTo>
                  <a:pt x="0" y="546185"/>
                </a:lnTo>
                <a:close/>
              </a:path>
              <a:path w="732155" h="728979">
                <a:moveTo>
                  <a:pt x="182945" y="546185"/>
                </a:moveTo>
                <a:lnTo>
                  <a:pt x="365929" y="546185"/>
                </a:lnTo>
                <a:lnTo>
                  <a:pt x="365929" y="363496"/>
                </a:lnTo>
                <a:lnTo>
                  <a:pt x="182945" y="363496"/>
                </a:lnTo>
                <a:lnTo>
                  <a:pt x="182945" y="546185"/>
                </a:lnTo>
                <a:close/>
              </a:path>
              <a:path w="732155" h="728979">
                <a:moveTo>
                  <a:pt x="365891" y="546185"/>
                </a:moveTo>
                <a:lnTo>
                  <a:pt x="548875" y="546185"/>
                </a:lnTo>
                <a:lnTo>
                  <a:pt x="548875" y="363496"/>
                </a:lnTo>
                <a:lnTo>
                  <a:pt x="365891" y="363496"/>
                </a:lnTo>
                <a:lnTo>
                  <a:pt x="365891" y="546185"/>
                </a:lnTo>
                <a:close/>
              </a:path>
              <a:path w="732155" h="728979">
                <a:moveTo>
                  <a:pt x="548965" y="546185"/>
                </a:moveTo>
                <a:lnTo>
                  <a:pt x="731949" y="546185"/>
                </a:lnTo>
                <a:lnTo>
                  <a:pt x="731949" y="363496"/>
                </a:lnTo>
                <a:lnTo>
                  <a:pt x="548965" y="363496"/>
                </a:lnTo>
                <a:lnTo>
                  <a:pt x="548965" y="546185"/>
                </a:lnTo>
                <a:close/>
              </a:path>
              <a:path w="732155" h="728979">
                <a:moveTo>
                  <a:pt x="0" y="728449"/>
                </a:moveTo>
                <a:lnTo>
                  <a:pt x="182984" y="728449"/>
                </a:lnTo>
                <a:lnTo>
                  <a:pt x="182984" y="545760"/>
                </a:lnTo>
                <a:lnTo>
                  <a:pt x="0" y="545760"/>
                </a:lnTo>
                <a:lnTo>
                  <a:pt x="0" y="728449"/>
                </a:lnTo>
                <a:close/>
              </a:path>
              <a:path w="732155" h="728979">
                <a:moveTo>
                  <a:pt x="182945" y="728449"/>
                </a:moveTo>
                <a:lnTo>
                  <a:pt x="365929" y="728449"/>
                </a:lnTo>
                <a:lnTo>
                  <a:pt x="365929" y="545760"/>
                </a:lnTo>
                <a:lnTo>
                  <a:pt x="182945" y="545760"/>
                </a:lnTo>
                <a:lnTo>
                  <a:pt x="182945" y="728449"/>
                </a:lnTo>
                <a:close/>
              </a:path>
              <a:path w="732155" h="728979">
                <a:moveTo>
                  <a:pt x="365891" y="728449"/>
                </a:moveTo>
                <a:lnTo>
                  <a:pt x="548875" y="728449"/>
                </a:lnTo>
                <a:lnTo>
                  <a:pt x="548875" y="545760"/>
                </a:lnTo>
                <a:lnTo>
                  <a:pt x="365891" y="545760"/>
                </a:lnTo>
                <a:lnTo>
                  <a:pt x="365891" y="728449"/>
                </a:lnTo>
                <a:close/>
              </a:path>
              <a:path w="732155" h="728979">
                <a:moveTo>
                  <a:pt x="548965" y="728449"/>
                </a:moveTo>
                <a:lnTo>
                  <a:pt x="731949" y="728449"/>
                </a:lnTo>
                <a:lnTo>
                  <a:pt x="731949" y="545760"/>
                </a:lnTo>
                <a:lnTo>
                  <a:pt x="548965" y="545760"/>
                </a:lnTo>
                <a:lnTo>
                  <a:pt x="548965" y="728449"/>
                </a:lnTo>
                <a:close/>
              </a:path>
            </a:pathLst>
          </a:custGeom>
          <a:ln w="3175">
            <a:solidFill>
              <a:srgbClr val="8B8B8B"/>
            </a:solidFill>
            <a:prstDash val="sysDot"/>
          </a:ln>
        </p:spPr>
        <p:txBody>
          <a:bodyPr wrap="square" lIns="0" tIns="0" rIns="0" bIns="0" rtlCol="0"/>
          <a:lstStyle/>
          <a:p>
            <a:endParaRPr/>
          </a:p>
        </p:txBody>
      </p:sp>
      <p:sp>
        <p:nvSpPr>
          <p:cNvPr id="51" name="object 44">
            <a:extLst>
              <a:ext uri="{FF2B5EF4-FFF2-40B4-BE49-F238E27FC236}">
                <a16:creationId xmlns:a16="http://schemas.microsoft.com/office/drawing/2014/main" id="{3BEB60C2-F80B-F944-42E9-53294CC160AA}"/>
              </a:ext>
            </a:extLst>
          </p:cNvPr>
          <p:cNvSpPr txBox="1"/>
          <p:nvPr/>
        </p:nvSpPr>
        <p:spPr>
          <a:xfrm>
            <a:off x="2126557" y="3789606"/>
            <a:ext cx="186055" cy="575945"/>
          </a:xfrm>
          <a:prstGeom prst="rect">
            <a:avLst/>
          </a:prstGeom>
        </p:spPr>
        <p:txBody>
          <a:bodyPr vert="horz" wrap="square" lIns="0" tIns="15240" rIns="0" bIns="0" rtlCol="0">
            <a:spAutoFit/>
          </a:bodyPr>
          <a:lstStyle/>
          <a:p>
            <a:pPr marL="12700" marR="5080" indent="1270" algn="just">
              <a:lnSpc>
                <a:spcPct val="99700"/>
              </a:lnSpc>
              <a:spcBef>
                <a:spcPts val="120"/>
              </a:spcBef>
            </a:pPr>
            <a:r>
              <a:rPr sz="1200" spc="-135" dirty="0">
                <a:latin typeface="Arial"/>
                <a:cs typeface="Arial"/>
              </a:rPr>
              <a:t>P1</a:t>
            </a:r>
            <a:r>
              <a:rPr sz="1200" spc="-130" dirty="0">
                <a:latin typeface="Arial"/>
                <a:cs typeface="Arial"/>
              </a:rPr>
              <a:t> P2 P3</a:t>
            </a:r>
            <a:endParaRPr sz="1200">
              <a:latin typeface="Arial"/>
              <a:cs typeface="Arial"/>
            </a:endParaRPr>
          </a:p>
        </p:txBody>
      </p:sp>
      <p:grpSp>
        <p:nvGrpSpPr>
          <p:cNvPr id="52" name="object 45">
            <a:extLst>
              <a:ext uri="{FF2B5EF4-FFF2-40B4-BE49-F238E27FC236}">
                <a16:creationId xmlns:a16="http://schemas.microsoft.com/office/drawing/2014/main" id="{14A577B0-D115-7513-2AA9-730E37F655D6}"/>
              </a:ext>
            </a:extLst>
          </p:cNvPr>
          <p:cNvGrpSpPr/>
          <p:nvPr/>
        </p:nvGrpSpPr>
        <p:grpSpPr>
          <a:xfrm>
            <a:off x="2324837" y="3635434"/>
            <a:ext cx="186690" cy="186055"/>
            <a:chOff x="2324837" y="3635434"/>
            <a:chExt cx="186690" cy="186055"/>
          </a:xfrm>
        </p:grpSpPr>
        <p:sp>
          <p:nvSpPr>
            <p:cNvPr id="53" name="object 46">
              <a:extLst>
                <a:ext uri="{FF2B5EF4-FFF2-40B4-BE49-F238E27FC236}">
                  <a16:creationId xmlns:a16="http://schemas.microsoft.com/office/drawing/2014/main" id="{7740E266-F44E-2520-D7FC-561D3A849A35}"/>
                </a:ext>
              </a:extLst>
            </p:cNvPr>
            <p:cNvSpPr/>
            <p:nvPr/>
          </p:nvSpPr>
          <p:spPr>
            <a:xfrm>
              <a:off x="2326425" y="363702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54" name="object 47">
              <a:extLst>
                <a:ext uri="{FF2B5EF4-FFF2-40B4-BE49-F238E27FC236}">
                  <a16:creationId xmlns:a16="http://schemas.microsoft.com/office/drawing/2014/main" id="{84B58A9B-B61A-F03D-9DBC-D9AA0AE7826D}"/>
                </a:ext>
              </a:extLst>
            </p:cNvPr>
            <p:cNvSpPr/>
            <p:nvPr/>
          </p:nvSpPr>
          <p:spPr>
            <a:xfrm>
              <a:off x="2326425" y="363702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55" name="object 48">
            <a:extLst>
              <a:ext uri="{FF2B5EF4-FFF2-40B4-BE49-F238E27FC236}">
                <a16:creationId xmlns:a16="http://schemas.microsoft.com/office/drawing/2014/main" id="{EAA8E515-5933-334D-9B34-57FBBEA14B78}"/>
              </a:ext>
            </a:extLst>
          </p:cNvPr>
          <p:cNvSpPr txBox="1"/>
          <p:nvPr/>
        </p:nvSpPr>
        <p:spPr>
          <a:xfrm>
            <a:off x="2126557" y="3590592"/>
            <a:ext cx="348615" cy="242570"/>
          </a:xfrm>
          <a:prstGeom prst="rect">
            <a:avLst/>
          </a:prstGeom>
        </p:spPr>
        <p:txBody>
          <a:bodyPr vert="horz" wrap="square" lIns="0" tIns="15240" rIns="0" bIns="0" rtlCol="0">
            <a:spAutoFit/>
          </a:bodyPr>
          <a:lstStyle/>
          <a:p>
            <a:pPr marL="12700">
              <a:lnSpc>
                <a:spcPct val="100000"/>
              </a:lnSpc>
              <a:spcBef>
                <a:spcPts val="120"/>
              </a:spcBef>
            </a:pPr>
            <a:r>
              <a:rPr sz="1800" spc="-37" baseline="2314" dirty="0">
                <a:latin typeface="Arial"/>
                <a:cs typeface="Arial"/>
              </a:rPr>
              <a:t>P0</a:t>
            </a:r>
            <a:r>
              <a:rPr sz="1800" spc="75" baseline="2314" dirty="0">
                <a:latin typeface="Arial"/>
                <a:cs typeface="Arial"/>
              </a:rPr>
              <a:t> </a:t>
            </a:r>
            <a:r>
              <a:rPr sz="1400" spc="-50" dirty="0">
                <a:latin typeface="Arial"/>
                <a:cs typeface="Arial"/>
              </a:rPr>
              <a:t>0</a:t>
            </a:r>
            <a:endParaRPr sz="1400">
              <a:latin typeface="Arial"/>
              <a:cs typeface="Arial"/>
            </a:endParaRPr>
          </a:p>
        </p:txBody>
      </p:sp>
      <p:grpSp>
        <p:nvGrpSpPr>
          <p:cNvPr id="56" name="object 49">
            <a:extLst>
              <a:ext uri="{FF2B5EF4-FFF2-40B4-BE49-F238E27FC236}">
                <a16:creationId xmlns:a16="http://schemas.microsoft.com/office/drawing/2014/main" id="{AACED93C-D225-C54E-6837-94CC197A971D}"/>
              </a:ext>
            </a:extLst>
          </p:cNvPr>
          <p:cNvGrpSpPr/>
          <p:nvPr/>
        </p:nvGrpSpPr>
        <p:grpSpPr>
          <a:xfrm>
            <a:off x="2507912" y="3818084"/>
            <a:ext cx="186690" cy="186055"/>
            <a:chOff x="2507912" y="3818084"/>
            <a:chExt cx="186690" cy="186055"/>
          </a:xfrm>
        </p:grpSpPr>
        <p:sp>
          <p:nvSpPr>
            <p:cNvPr id="57" name="object 50">
              <a:extLst>
                <a:ext uri="{FF2B5EF4-FFF2-40B4-BE49-F238E27FC236}">
                  <a16:creationId xmlns:a16="http://schemas.microsoft.com/office/drawing/2014/main" id="{299EFDCF-2DD6-C6AF-61F9-5321593E4FB4}"/>
                </a:ext>
              </a:extLst>
            </p:cNvPr>
            <p:cNvSpPr/>
            <p:nvPr/>
          </p:nvSpPr>
          <p:spPr>
            <a:xfrm>
              <a:off x="2509499" y="3819672"/>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58" name="object 51">
              <a:extLst>
                <a:ext uri="{FF2B5EF4-FFF2-40B4-BE49-F238E27FC236}">
                  <a16:creationId xmlns:a16="http://schemas.microsoft.com/office/drawing/2014/main" id="{18F8143E-BF79-D2A9-12D9-9D021912F447}"/>
                </a:ext>
              </a:extLst>
            </p:cNvPr>
            <p:cNvSpPr/>
            <p:nvPr/>
          </p:nvSpPr>
          <p:spPr>
            <a:xfrm>
              <a:off x="2509499" y="3819672"/>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59" name="object 52">
            <a:extLst>
              <a:ext uri="{FF2B5EF4-FFF2-40B4-BE49-F238E27FC236}">
                <a16:creationId xmlns:a16="http://schemas.microsoft.com/office/drawing/2014/main" id="{225AA9E9-D865-7698-68AA-BEA552F0087D}"/>
              </a:ext>
            </a:extLst>
          </p:cNvPr>
          <p:cNvSpPr txBox="1"/>
          <p:nvPr/>
        </p:nvSpPr>
        <p:spPr>
          <a:xfrm>
            <a:off x="2541083" y="377324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60" name="object 53">
            <a:extLst>
              <a:ext uri="{FF2B5EF4-FFF2-40B4-BE49-F238E27FC236}">
                <a16:creationId xmlns:a16="http://schemas.microsoft.com/office/drawing/2014/main" id="{71D32AC4-F9C2-905B-A01A-8162DCAB4EFB}"/>
              </a:ext>
            </a:extLst>
          </p:cNvPr>
          <p:cNvGrpSpPr/>
          <p:nvPr/>
        </p:nvGrpSpPr>
        <p:grpSpPr>
          <a:xfrm>
            <a:off x="2690857" y="4000864"/>
            <a:ext cx="186690" cy="186055"/>
            <a:chOff x="2690857" y="4000864"/>
            <a:chExt cx="186690" cy="186055"/>
          </a:xfrm>
        </p:grpSpPr>
        <p:sp>
          <p:nvSpPr>
            <p:cNvPr id="61" name="object 54">
              <a:extLst>
                <a:ext uri="{FF2B5EF4-FFF2-40B4-BE49-F238E27FC236}">
                  <a16:creationId xmlns:a16="http://schemas.microsoft.com/office/drawing/2014/main" id="{3F41EE6A-0387-92B9-8B8B-E9F8CA0A25F5}"/>
                </a:ext>
              </a:extLst>
            </p:cNvPr>
            <p:cNvSpPr/>
            <p:nvPr/>
          </p:nvSpPr>
          <p:spPr>
            <a:xfrm>
              <a:off x="2692445" y="400245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62" name="object 55">
              <a:extLst>
                <a:ext uri="{FF2B5EF4-FFF2-40B4-BE49-F238E27FC236}">
                  <a16:creationId xmlns:a16="http://schemas.microsoft.com/office/drawing/2014/main" id="{53D3C6E8-F301-02B0-30E7-F1FD9EC0F266}"/>
                </a:ext>
              </a:extLst>
            </p:cNvPr>
            <p:cNvSpPr/>
            <p:nvPr/>
          </p:nvSpPr>
          <p:spPr>
            <a:xfrm>
              <a:off x="2692445" y="400245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63" name="object 56">
            <a:extLst>
              <a:ext uri="{FF2B5EF4-FFF2-40B4-BE49-F238E27FC236}">
                <a16:creationId xmlns:a16="http://schemas.microsoft.com/office/drawing/2014/main" id="{610D5054-4253-EEAD-7AE4-FE16F171E613}"/>
              </a:ext>
            </a:extLst>
          </p:cNvPr>
          <p:cNvSpPr txBox="1"/>
          <p:nvPr/>
        </p:nvSpPr>
        <p:spPr>
          <a:xfrm>
            <a:off x="2724029" y="3956022"/>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64" name="object 57">
            <a:extLst>
              <a:ext uri="{FF2B5EF4-FFF2-40B4-BE49-F238E27FC236}">
                <a16:creationId xmlns:a16="http://schemas.microsoft.com/office/drawing/2014/main" id="{88B77824-0F08-D5B3-294F-730C30522259}"/>
              </a:ext>
            </a:extLst>
          </p:cNvPr>
          <p:cNvGrpSpPr/>
          <p:nvPr/>
        </p:nvGrpSpPr>
        <p:grpSpPr>
          <a:xfrm>
            <a:off x="2323029" y="2595215"/>
            <a:ext cx="2016125" cy="732790"/>
            <a:chOff x="2323029" y="2595215"/>
            <a:chExt cx="2016125" cy="732790"/>
          </a:xfrm>
        </p:grpSpPr>
        <p:sp>
          <p:nvSpPr>
            <p:cNvPr id="65" name="object 58">
              <a:extLst>
                <a:ext uri="{FF2B5EF4-FFF2-40B4-BE49-F238E27FC236}">
                  <a16:creationId xmlns:a16="http://schemas.microsoft.com/office/drawing/2014/main" id="{E77BFEB1-527A-8421-3A95-CF003ED827D7}"/>
                </a:ext>
              </a:extLst>
            </p:cNvPr>
            <p:cNvSpPr/>
            <p:nvPr/>
          </p:nvSpPr>
          <p:spPr>
            <a:xfrm>
              <a:off x="2324617" y="2597963"/>
              <a:ext cx="2012950" cy="728980"/>
            </a:xfrm>
            <a:custGeom>
              <a:avLst/>
              <a:gdLst/>
              <a:ahLst/>
              <a:cxnLst/>
              <a:rect l="l" t="t" r="r" b="b"/>
              <a:pathLst>
                <a:path w="2012950" h="728979">
                  <a:moveTo>
                    <a:pt x="0" y="182689"/>
                  </a:moveTo>
                  <a:lnTo>
                    <a:pt x="182984" y="182689"/>
                  </a:lnTo>
                  <a:lnTo>
                    <a:pt x="182984" y="0"/>
                  </a:lnTo>
                  <a:lnTo>
                    <a:pt x="0" y="0"/>
                  </a:lnTo>
                  <a:lnTo>
                    <a:pt x="0" y="182689"/>
                  </a:lnTo>
                  <a:close/>
                </a:path>
                <a:path w="2012950" h="728979">
                  <a:moveTo>
                    <a:pt x="182945" y="182689"/>
                  </a:moveTo>
                  <a:lnTo>
                    <a:pt x="365929" y="182689"/>
                  </a:lnTo>
                  <a:lnTo>
                    <a:pt x="365929" y="0"/>
                  </a:lnTo>
                  <a:lnTo>
                    <a:pt x="182945" y="0"/>
                  </a:lnTo>
                  <a:lnTo>
                    <a:pt x="182945" y="182689"/>
                  </a:lnTo>
                  <a:close/>
                </a:path>
                <a:path w="2012950" h="728979">
                  <a:moveTo>
                    <a:pt x="366020" y="182689"/>
                  </a:moveTo>
                  <a:lnTo>
                    <a:pt x="549004" y="182689"/>
                  </a:lnTo>
                  <a:lnTo>
                    <a:pt x="549004" y="0"/>
                  </a:lnTo>
                  <a:lnTo>
                    <a:pt x="366020" y="0"/>
                  </a:lnTo>
                  <a:lnTo>
                    <a:pt x="366020" y="182689"/>
                  </a:lnTo>
                  <a:close/>
                </a:path>
                <a:path w="2012950" h="728979">
                  <a:moveTo>
                    <a:pt x="548965" y="182689"/>
                  </a:moveTo>
                  <a:lnTo>
                    <a:pt x="731949" y="182689"/>
                  </a:lnTo>
                  <a:lnTo>
                    <a:pt x="731949" y="0"/>
                  </a:lnTo>
                  <a:lnTo>
                    <a:pt x="548965" y="0"/>
                  </a:lnTo>
                  <a:lnTo>
                    <a:pt x="548965" y="182689"/>
                  </a:lnTo>
                  <a:close/>
                </a:path>
                <a:path w="2012950" h="728979">
                  <a:moveTo>
                    <a:pt x="731911" y="182689"/>
                  </a:moveTo>
                  <a:lnTo>
                    <a:pt x="914895" y="182689"/>
                  </a:lnTo>
                  <a:lnTo>
                    <a:pt x="914895" y="0"/>
                  </a:lnTo>
                  <a:lnTo>
                    <a:pt x="731911" y="0"/>
                  </a:lnTo>
                  <a:lnTo>
                    <a:pt x="731911" y="182689"/>
                  </a:lnTo>
                  <a:close/>
                </a:path>
                <a:path w="2012950" h="728979">
                  <a:moveTo>
                    <a:pt x="914985" y="182689"/>
                  </a:moveTo>
                  <a:lnTo>
                    <a:pt x="1097970" y="182689"/>
                  </a:lnTo>
                  <a:lnTo>
                    <a:pt x="1097970" y="0"/>
                  </a:lnTo>
                  <a:lnTo>
                    <a:pt x="914985" y="0"/>
                  </a:lnTo>
                  <a:lnTo>
                    <a:pt x="914985" y="182689"/>
                  </a:lnTo>
                  <a:close/>
                </a:path>
                <a:path w="2012950" h="728979">
                  <a:moveTo>
                    <a:pt x="1097931" y="182689"/>
                  </a:moveTo>
                  <a:lnTo>
                    <a:pt x="1280915" y="182689"/>
                  </a:lnTo>
                  <a:lnTo>
                    <a:pt x="1280915" y="0"/>
                  </a:lnTo>
                  <a:lnTo>
                    <a:pt x="1097931" y="0"/>
                  </a:lnTo>
                  <a:lnTo>
                    <a:pt x="1097931" y="182689"/>
                  </a:lnTo>
                  <a:close/>
                </a:path>
                <a:path w="2012950" h="728979">
                  <a:moveTo>
                    <a:pt x="1280876" y="182689"/>
                  </a:moveTo>
                  <a:lnTo>
                    <a:pt x="1463861" y="182689"/>
                  </a:lnTo>
                  <a:lnTo>
                    <a:pt x="1463861" y="0"/>
                  </a:lnTo>
                  <a:lnTo>
                    <a:pt x="1280876" y="0"/>
                  </a:lnTo>
                  <a:lnTo>
                    <a:pt x="1280876" y="182689"/>
                  </a:lnTo>
                  <a:close/>
                </a:path>
                <a:path w="2012950" h="728979">
                  <a:moveTo>
                    <a:pt x="1463951" y="182689"/>
                  </a:moveTo>
                  <a:lnTo>
                    <a:pt x="1646935" y="182689"/>
                  </a:lnTo>
                  <a:lnTo>
                    <a:pt x="1646935" y="0"/>
                  </a:lnTo>
                  <a:lnTo>
                    <a:pt x="1463951" y="0"/>
                  </a:lnTo>
                  <a:lnTo>
                    <a:pt x="1463951" y="182689"/>
                  </a:lnTo>
                  <a:close/>
                </a:path>
                <a:path w="2012950" h="728979">
                  <a:moveTo>
                    <a:pt x="1646897" y="182689"/>
                  </a:moveTo>
                  <a:lnTo>
                    <a:pt x="1829881" y="182689"/>
                  </a:lnTo>
                  <a:lnTo>
                    <a:pt x="1829881" y="0"/>
                  </a:lnTo>
                  <a:lnTo>
                    <a:pt x="1646897" y="0"/>
                  </a:lnTo>
                  <a:lnTo>
                    <a:pt x="1646897" y="182689"/>
                  </a:lnTo>
                  <a:close/>
                </a:path>
                <a:path w="2012950" h="728979">
                  <a:moveTo>
                    <a:pt x="1829842" y="182689"/>
                  </a:moveTo>
                  <a:lnTo>
                    <a:pt x="2012826" y="182689"/>
                  </a:lnTo>
                  <a:lnTo>
                    <a:pt x="2012826" y="0"/>
                  </a:lnTo>
                  <a:lnTo>
                    <a:pt x="1829842" y="0"/>
                  </a:lnTo>
                  <a:lnTo>
                    <a:pt x="1829842" y="182689"/>
                  </a:lnTo>
                  <a:close/>
                </a:path>
                <a:path w="2012950" h="728979">
                  <a:moveTo>
                    <a:pt x="0" y="364953"/>
                  </a:moveTo>
                  <a:lnTo>
                    <a:pt x="182984" y="364953"/>
                  </a:lnTo>
                  <a:lnTo>
                    <a:pt x="182984" y="182263"/>
                  </a:lnTo>
                  <a:lnTo>
                    <a:pt x="0" y="182263"/>
                  </a:lnTo>
                  <a:lnTo>
                    <a:pt x="0" y="364953"/>
                  </a:lnTo>
                  <a:close/>
                </a:path>
                <a:path w="2012950" h="728979">
                  <a:moveTo>
                    <a:pt x="182945" y="364953"/>
                  </a:moveTo>
                  <a:lnTo>
                    <a:pt x="365929" y="364953"/>
                  </a:lnTo>
                  <a:lnTo>
                    <a:pt x="365929" y="182263"/>
                  </a:lnTo>
                  <a:lnTo>
                    <a:pt x="182945" y="182263"/>
                  </a:lnTo>
                  <a:lnTo>
                    <a:pt x="182945" y="364953"/>
                  </a:lnTo>
                  <a:close/>
                </a:path>
                <a:path w="2012950" h="728979">
                  <a:moveTo>
                    <a:pt x="366020" y="364953"/>
                  </a:moveTo>
                  <a:lnTo>
                    <a:pt x="549004" y="364953"/>
                  </a:lnTo>
                  <a:lnTo>
                    <a:pt x="549004" y="182263"/>
                  </a:lnTo>
                  <a:lnTo>
                    <a:pt x="366020" y="182263"/>
                  </a:lnTo>
                  <a:lnTo>
                    <a:pt x="366020" y="364953"/>
                  </a:lnTo>
                  <a:close/>
                </a:path>
                <a:path w="2012950" h="728979">
                  <a:moveTo>
                    <a:pt x="548965" y="364953"/>
                  </a:moveTo>
                  <a:lnTo>
                    <a:pt x="731949" y="364953"/>
                  </a:lnTo>
                  <a:lnTo>
                    <a:pt x="731949" y="182263"/>
                  </a:lnTo>
                  <a:lnTo>
                    <a:pt x="548965" y="182263"/>
                  </a:lnTo>
                  <a:lnTo>
                    <a:pt x="548965" y="364953"/>
                  </a:lnTo>
                  <a:close/>
                </a:path>
                <a:path w="2012950" h="728979">
                  <a:moveTo>
                    <a:pt x="731911" y="364953"/>
                  </a:moveTo>
                  <a:lnTo>
                    <a:pt x="914895" y="364953"/>
                  </a:lnTo>
                  <a:lnTo>
                    <a:pt x="914895" y="182263"/>
                  </a:lnTo>
                  <a:lnTo>
                    <a:pt x="731911" y="182263"/>
                  </a:lnTo>
                  <a:lnTo>
                    <a:pt x="731911" y="364953"/>
                  </a:lnTo>
                  <a:close/>
                </a:path>
                <a:path w="2012950" h="728979">
                  <a:moveTo>
                    <a:pt x="914985" y="364953"/>
                  </a:moveTo>
                  <a:lnTo>
                    <a:pt x="1097970" y="364953"/>
                  </a:lnTo>
                  <a:lnTo>
                    <a:pt x="1097970" y="182263"/>
                  </a:lnTo>
                  <a:lnTo>
                    <a:pt x="914985" y="182263"/>
                  </a:lnTo>
                  <a:lnTo>
                    <a:pt x="914985" y="364953"/>
                  </a:lnTo>
                  <a:close/>
                </a:path>
                <a:path w="2012950" h="728979">
                  <a:moveTo>
                    <a:pt x="1097931" y="364953"/>
                  </a:moveTo>
                  <a:lnTo>
                    <a:pt x="1280915" y="364953"/>
                  </a:lnTo>
                  <a:lnTo>
                    <a:pt x="1280915" y="182263"/>
                  </a:lnTo>
                  <a:lnTo>
                    <a:pt x="1097931" y="182263"/>
                  </a:lnTo>
                  <a:lnTo>
                    <a:pt x="1097931" y="364953"/>
                  </a:lnTo>
                  <a:close/>
                </a:path>
                <a:path w="2012950" h="728979">
                  <a:moveTo>
                    <a:pt x="1280876" y="364953"/>
                  </a:moveTo>
                  <a:lnTo>
                    <a:pt x="1463861" y="364953"/>
                  </a:lnTo>
                  <a:lnTo>
                    <a:pt x="1463861" y="182263"/>
                  </a:lnTo>
                  <a:lnTo>
                    <a:pt x="1280876" y="182263"/>
                  </a:lnTo>
                  <a:lnTo>
                    <a:pt x="1280876" y="364953"/>
                  </a:lnTo>
                  <a:close/>
                </a:path>
                <a:path w="2012950" h="728979">
                  <a:moveTo>
                    <a:pt x="1463951" y="364953"/>
                  </a:moveTo>
                  <a:lnTo>
                    <a:pt x="1646935" y="364953"/>
                  </a:lnTo>
                  <a:lnTo>
                    <a:pt x="1646935" y="182263"/>
                  </a:lnTo>
                  <a:lnTo>
                    <a:pt x="1463951" y="182263"/>
                  </a:lnTo>
                  <a:lnTo>
                    <a:pt x="1463951" y="364953"/>
                  </a:lnTo>
                  <a:close/>
                </a:path>
                <a:path w="2012950" h="728979">
                  <a:moveTo>
                    <a:pt x="1646897" y="364953"/>
                  </a:moveTo>
                  <a:lnTo>
                    <a:pt x="1829881" y="364953"/>
                  </a:lnTo>
                  <a:lnTo>
                    <a:pt x="1829881" y="182263"/>
                  </a:lnTo>
                  <a:lnTo>
                    <a:pt x="1646897" y="182263"/>
                  </a:lnTo>
                  <a:lnTo>
                    <a:pt x="1646897" y="364953"/>
                  </a:lnTo>
                  <a:close/>
                </a:path>
                <a:path w="2012950" h="728979">
                  <a:moveTo>
                    <a:pt x="1829842" y="364953"/>
                  </a:moveTo>
                  <a:lnTo>
                    <a:pt x="2012826" y="364953"/>
                  </a:lnTo>
                  <a:lnTo>
                    <a:pt x="2012826" y="182263"/>
                  </a:lnTo>
                  <a:lnTo>
                    <a:pt x="1829842" y="182263"/>
                  </a:lnTo>
                  <a:lnTo>
                    <a:pt x="1829842" y="364953"/>
                  </a:lnTo>
                  <a:close/>
                </a:path>
                <a:path w="2012950" h="728979">
                  <a:moveTo>
                    <a:pt x="0" y="546185"/>
                  </a:moveTo>
                  <a:lnTo>
                    <a:pt x="182984" y="546185"/>
                  </a:lnTo>
                  <a:lnTo>
                    <a:pt x="182984" y="363496"/>
                  </a:lnTo>
                  <a:lnTo>
                    <a:pt x="0" y="363496"/>
                  </a:lnTo>
                  <a:lnTo>
                    <a:pt x="0" y="546185"/>
                  </a:lnTo>
                  <a:close/>
                </a:path>
                <a:path w="2012950" h="728979">
                  <a:moveTo>
                    <a:pt x="182945" y="546185"/>
                  </a:moveTo>
                  <a:lnTo>
                    <a:pt x="365929" y="546185"/>
                  </a:lnTo>
                  <a:lnTo>
                    <a:pt x="365929" y="363496"/>
                  </a:lnTo>
                  <a:lnTo>
                    <a:pt x="182945" y="363496"/>
                  </a:lnTo>
                  <a:lnTo>
                    <a:pt x="182945" y="546185"/>
                  </a:lnTo>
                  <a:close/>
                </a:path>
                <a:path w="2012950" h="728979">
                  <a:moveTo>
                    <a:pt x="366020" y="546185"/>
                  </a:moveTo>
                  <a:lnTo>
                    <a:pt x="549004" y="546185"/>
                  </a:lnTo>
                  <a:lnTo>
                    <a:pt x="549004" y="363496"/>
                  </a:lnTo>
                  <a:lnTo>
                    <a:pt x="366020" y="363496"/>
                  </a:lnTo>
                  <a:lnTo>
                    <a:pt x="366020" y="546185"/>
                  </a:lnTo>
                  <a:close/>
                </a:path>
                <a:path w="2012950" h="728979">
                  <a:moveTo>
                    <a:pt x="548965" y="546185"/>
                  </a:moveTo>
                  <a:lnTo>
                    <a:pt x="731949" y="546185"/>
                  </a:lnTo>
                  <a:lnTo>
                    <a:pt x="731949" y="363496"/>
                  </a:lnTo>
                  <a:lnTo>
                    <a:pt x="548965" y="363496"/>
                  </a:lnTo>
                  <a:lnTo>
                    <a:pt x="548965" y="546185"/>
                  </a:lnTo>
                  <a:close/>
                </a:path>
                <a:path w="2012950" h="728979">
                  <a:moveTo>
                    <a:pt x="731911" y="546185"/>
                  </a:moveTo>
                  <a:lnTo>
                    <a:pt x="914895" y="546185"/>
                  </a:lnTo>
                  <a:lnTo>
                    <a:pt x="914895" y="363496"/>
                  </a:lnTo>
                  <a:lnTo>
                    <a:pt x="731911" y="363496"/>
                  </a:lnTo>
                  <a:lnTo>
                    <a:pt x="731911" y="546185"/>
                  </a:lnTo>
                  <a:close/>
                </a:path>
                <a:path w="2012950" h="728979">
                  <a:moveTo>
                    <a:pt x="914985" y="546185"/>
                  </a:moveTo>
                  <a:lnTo>
                    <a:pt x="1097970" y="546185"/>
                  </a:lnTo>
                  <a:lnTo>
                    <a:pt x="1097970" y="363496"/>
                  </a:lnTo>
                  <a:lnTo>
                    <a:pt x="914985" y="363496"/>
                  </a:lnTo>
                  <a:lnTo>
                    <a:pt x="914985" y="546185"/>
                  </a:lnTo>
                  <a:close/>
                </a:path>
                <a:path w="2012950" h="728979">
                  <a:moveTo>
                    <a:pt x="1097931" y="546185"/>
                  </a:moveTo>
                  <a:lnTo>
                    <a:pt x="1280915" y="546185"/>
                  </a:lnTo>
                  <a:lnTo>
                    <a:pt x="1280915" y="363496"/>
                  </a:lnTo>
                  <a:lnTo>
                    <a:pt x="1097931" y="363496"/>
                  </a:lnTo>
                  <a:lnTo>
                    <a:pt x="1097931" y="546185"/>
                  </a:lnTo>
                  <a:close/>
                </a:path>
                <a:path w="2012950" h="728979">
                  <a:moveTo>
                    <a:pt x="1280876" y="546185"/>
                  </a:moveTo>
                  <a:lnTo>
                    <a:pt x="1463861" y="546185"/>
                  </a:lnTo>
                  <a:lnTo>
                    <a:pt x="1463861" y="363496"/>
                  </a:lnTo>
                  <a:lnTo>
                    <a:pt x="1280876" y="363496"/>
                  </a:lnTo>
                  <a:lnTo>
                    <a:pt x="1280876" y="546185"/>
                  </a:lnTo>
                  <a:close/>
                </a:path>
                <a:path w="2012950" h="728979">
                  <a:moveTo>
                    <a:pt x="1463951" y="546185"/>
                  </a:moveTo>
                  <a:lnTo>
                    <a:pt x="1646935" y="546185"/>
                  </a:lnTo>
                  <a:lnTo>
                    <a:pt x="1646935" y="363496"/>
                  </a:lnTo>
                  <a:lnTo>
                    <a:pt x="1463951" y="363496"/>
                  </a:lnTo>
                  <a:lnTo>
                    <a:pt x="1463951" y="546185"/>
                  </a:lnTo>
                  <a:close/>
                </a:path>
                <a:path w="2012950" h="728979">
                  <a:moveTo>
                    <a:pt x="1646897" y="546185"/>
                  </a:moveTo>
                  <a:lnTo>
                    <a:pt x="1829881" y="546185"/>
                  </a:lnTo>
                  <a:lnTo>
                    <a:pt x="1829881" y="363496"/>
                  </a:lnTo>
                  <a:lnTo>
                    <a:pt x="1646897" y="363496"/>
                  </a:lnTo>
                  <a:lnTo>
                    <a:pt x="1646897" y="546185"/>
                  </a:lnTo>
                  <a:close/>
                </a:path>
                <a:path w="2012950" h="728979">
                  <a:moveTo>
                    <a:pt x="1829842" y="546185"/>
                  </a:moveTo>
                  <a:lnTo>
                    <a:pt x="2012826" y="546185"/>
                  </a:lnTo>
                  <a:lnTo>
                    <a:pt x="2012826" y="363496"/>
                  </a:lnTo>
                  <a:lnTo>
                    <a:pt x="1829842" y="363496"/>
                  </a:lnTo>
                  <a:lnTo>
                    <a:pt x="1829842" y="546185"/>
                  </a:lnTo>
                  <a:close/>
                </a:path>
                <a:path w="2012950" h="728979">
                  <a:moveTo>
                    <a:pt x="0" y="728449"/>
                  </a:moveTo>
                  <a:lnTo>
                    <a:pt x="182984" y="728449"/>
                  </a:lnTo>
                  <a:lnTo>
                    <a:pt x="182984" y="545760"/>
                  </a:lnTo>
                  <a:lnTo>
                    <a:pt x="0" y="545760"/>
                  </a:lnTo>
                  <a:lnTo>
                    <a:pt x="0" y="728449"/>
                  </a:lnTo>
                  <a:close/>
                </a:path>
                <a:path w="2012950" h="728979">
                  <a:moveTo>
                    <a:pt x="182945" y="728449"/>
                  </a:moveTo>
                  <a:lnTo>
                    <a:pt x="365929" y="728449"/>
                  </a:lnTo>
                  <a:lnTo>
                    <a:pt x="365929" y="545760"/>
                  </a:lnTo>
                  <a:lnTo>
                    <a:pt x="182945" y="545760"/>
                  </a:lnTo>
                  <a:lnTo>
                    <a:pt x="182945" y="728449"/>
                  </a:lnTo>
                  <a:close/>
                </a:path>
                <a:path w="2012950" h="728979">
                  <a:moveTo>
                    <a:pt x="366020" y="728449"/>
                  </a:moveTo>
                  <a:lnTo>
                    <a:pt x="549004" y="728449"/>
                  </a:lnTo>
                  <a:lnTo>
                    <a:pt x="549004" y="545760"/>
                  </a:lnTo>
                  <a:lnTo>
                    <a:pt x="366020" y="545760"/>
                  </a:lnTo>
                  <a:lnTo>
                    <a:pt x="366020" y="728449"/>
                  </a:lnTo>
                  <a:close/>
                </a:path>
                <a:path w="2012950" h="728979">
                  <a:moveTo>
                    <a:pt x="548965" y="728449"/>
                  </a:moveTo>
                  <a:lnTo>
                    <a:pt x="731949" y="728449"/>
                  </a:lnTo>
                  <a:lnTo>
                    <a:pt x="731949" y="545760"/>
                  </a:lnTo>
                  <a:lnTo>
                    <a:pt x="548965" y="545760"/>
                  </a:lnTo>
                  <a:lnTo>
                    <a:pt x="548965" y="728449"/>
                  </a:lnTo>
                  <a:close/>
                </a:path>
                <a:path w="2012950" h="728979">
                  <a:moveTo>
                    <a:pt x="731911" y="728449"/>
                  </a:moveTo>
                  <a:lnTo>
                    <a:pt x="914895" y="728449"/>
                  </a:lnTo>
                  <a:lnTo>
                    <a:pt x="914895" y="545760"/>
                  </a:lnTo>
                  <a:lnTo>
                    <a:pt x="731911" y="545760"/>
                  </a:lnTo>
                  <a:lnTo>
                    <a:pt x="731911" y="728449"/>
                  </a:lnTo>
                  <a:close/>
                </a:path>
                <a:path w="2012950" h="728979">
                  <a:moveTo>
                    <a:pt x="914985" y="728449"/>
                  </a:moveTo>
                  <a:lnTo>
                    <a:pt x="1097970" y="728449"/>
                  </a:lnTo>
                  <a:lnTo>
                    <a:pt x="1097970" y="545760"/>
                  </a:lnTo>
                  <a:lnTo>
                    <a:pt x="914985" y="545760"/>
                  </a:lnTo>
                  <a:lnTo>
                    <a:pt x="914985" y="728449"/>
                  </a:lnTo>
                  <a:close/>
                </a:path>
                <a:path w="2012950" h="728979">
                  <a:moveTo>
                    <a:pt x="1097931" y="728449"/>
                  </a:moveTo>
                  <a:lnTo>
                    <a:pt x="1280915" y="728449"/>
                  </a:lnTo>
                  <a:lnTo>
                    <a:pt x="1280915" y="545760"/>
                  </a:lnTo>
                  <a:lnTo>
                    <a:pt x="1097931" y="545760"/>
                  </a:lnTo>
                  <a:lnTo>
                    <a:pt x="1097931" y="728449"/>
                  </a:lnTo>
                  <a:close/>
                </a:path>
                <a:path w="2012950" h="728979">
                  <a:moveTo>
                    <a:pt x="1280876" y="728449"/>
                  </a:moveTo>
                  <a:lnTo>
                    <a:pt x="1463861" y="728449"/>
                  </a:lnTo>
                  <a:lnTo>
                    <a:pt x="1463861" y="545760"/>
                  </a:lnTo>
                  <a:lnTo>
                    <a:pt x="1280876" y="545760"/>
                  </a:lnTo>
                  <a:lnTo>
                    <a:pt x="1280876" y="728449"/>
                  </a:lnTo>
                  <a:close/>
                </a:path>
                <a:path w="2012950" h="728979">
                  <a:moveTo>
                    <a:pt x="1463951" y="728449"/>
                  </a:moveTo>
                  <a:lnTo>
                    <a:pt x="1646935" y="728449"/>
                  </a:lnTo>
                  <a:lnTo>
                    <a:pt x="1646935" y="545760"/>
                  </a:lnTo>
                  <a:lnTo>
                    <a:pt x="1463951" y="545760"/>
                  </a:lnTo>
                  <a:lnTo>
                    <a:pt x="1463951" y="728449"/>
                  </a:lnTo>
                  <a:close/>
                </a:path>
                <a:path w="2012950" h="728979">
                  <a:moveTo>
                    <a:pt x="1646897" y="728449"/>
                  </a:moveTo>
                  <a:lnTo>
                    <a:pt x="1829881" y="728449"/>
                  </a:lnTo>
                  <a:lnTo>
                    <a:pt x="1829881" y="545760"/>
                  </a:lnTo>
                  <a:lnTo>
                    <a:pt x="1646897" y="545760"/>
                  </a:lnTo>
                  <a:lnTo>
                    <a:pt x="1646897" y="728449"/>
                  </a:lnTo>
                  <a:close/>
                </a:path>
                <a:path w="2012950" h="728979">
                  <a:moveTo>
                    <a:pt x="1829842" y="728449"/>
                  </a:moveTo>
                  <a:lnTo>
                    <a:pt x="2012826" y="728449"/>
                  </a:lnTo>
                  <a:lnTo>
                    <a:pt x="2012826" y="545760"/>
                  </a:lnTo>
                  <a:lnTo>
                    <a:pt x="1829842" y="545760"/>
                  </a:lnTo>
                  <a:lnTo>
                    <a:pt x="1829842" y="728449"/>
                  </a:lnTo>
                  <a:close/>
                </a:path>
              </a:pathLst>
            </a:custGeom>
            <a:ln w="3175">
              <a:solidFill>
                <a:srgbClr val="8B8B8B"/>
              </a:solidFill>
              <a:prstDash val="sysDot"/>
            </a:ln>
          </p:spPr>
          <p:txBody>
            <a:bodyPr wrap="square" lIns="0" tIns="0" rIns="0" bIns="0" rtlCol="0"/>
            <a:lstStyle/>
            <a:p>
              <a:endParaRPr/>
            </a:p>
          </p:txBody>
        </p:sp>
        <p:sp>
          <p:nvSpPr>
            <p:cNvPr id="66" name="object 59">
              <a:extLst>
                <a:ext uri="{FF2B5EF4-FFF2-40B4-BE49-F238E27FC236}">
                  <a16:creationId xmlns:a16="http://schemas.microsoft.com/office/drawing/2014/main" id="{59706788-D99F-A9E7-27D9-3D5BA4796C5C}"/>
                </a:ext>
              </a:extLst>
            </p:cNvPr>
            <p:cNvSpPr/>
            <p:nvPr/>
          </p:nvSpPr>
          <p:spPr>
            <a:xfrm>
              <a:off x="2324617" y="259680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67" name="object 60">
              <a:extLst>
                <a:ext uri="{FF2B5EF4-FFF2-40B4-BE49-F238E27FC236}">
                  <a16:creationId xmlns:a16="http://schemas.microsoft.com/office/drawing/2014/main" id="{66662A39-AC15-DAB0-65DB-ABF585097AF3}"/>
                </a:ext>
              </a:extLst>
            </p:cNvPr>
            <p:cNvSpPr/>
            <p:nvPr/>
          </p:nvSpPr>
          <p:spPr>
            <a:xfrm>
              <a:off x="2324617" y="259680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68" name="object 61">
              <a:extLst>
                <a:ext uri="{FF2B5EF4-FFF2-40B4-BE49-F238E27FC236}">
                  <a16:creationId xmlns:a16="http://schemas.microsoft.com/office/drawing/2014/main" id="{B78BC056-9374-1120-4637-B1005D251EB7}"/>
                </a:ext>
              </a:extLst>
            </p:cNvPr>
            <p:cNvSpPr/>
            <p:nvPr/>
          </p:nvSpPr>
          <p:spPr>
            <a:xfrm>
              <a:off x="2507562" y="259680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69" name="object 62">
              <a:extLst>
                <a:ext uri="{FF2B5EF4-FFF2-40B4-BE49-F238E27FC236}">
                  <a16:creationId xmlns:a16="http://schemas.microsoft.com/office/drawing/2014/main" id="{732E29B0-D444-ADD5-D554-3BB745DFB3CA}"/>
                </a:ext>
              </a:extLst>
            </p:cNvPr>
            <p:cNvSpPr/>
            <p:nvPr/>
          </p:nvSpPr>
          <p:spPr>
            <a:xfrm>
              <a:off x="2507562" y="259680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70" name="object 63">
              <a:extLst>
                <a:ext uri="{FF2B5EF4-FFF2-40B4-BE49-F238E27FC236}">
                  <a16:creationId xmlns:a16="http://schemas.microsoft.com/office/drawing/2014/main" id="{52D409BE-4EDE-C845-6DEB-0E877FB68FA1}"/>
                </a:ext>
              </a:extLst>
            </p:cNvPr>
            <p:cNvSpPr/>
            <p:nvPr/>
          </p:nvSpPr>
          <p:spPr>
            <a:xfrm>
              <a:off x="2690637" y="259680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71" name="object 64">
              <a:extLst>
                <a:ext uri="{FF2B5EF4-FFF2-40B4-BE49-F238E27FC236}">
                  <a16:creationId xmlns:a16="http://schemas.microsoft.com/office/drawing/2014/main" id="{D39986DE-A924-F55F-9423-6121EEF7FAD3}"/>
                </a:ext>
              </a:extLst>
            </p:cNvPr>
            <p:cNvSpPr/>
            <p:nvPr/>
          </p:nvSpPr>
          <p:spPr>
            <a:xfrm>
              <a:off x="2690637" y="259680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72" name="object 65">
              <a:extLst>
                <a:ext uri="{FF2B5EF4-FFF2-40B4-BE49-F238E27FC236}">
                  <a16:creationId xmlns:a16="http://schemas.microsoft.com/office/drawing/2014/main" id="{0D4D85BB-4FB5-D473-D87B-EF154F9050D2}"/>
                </a:ext>
              </a:extLst>
            </p:cNvPr>
            <p:cNvSpPr/>
            <p:nvPr/>
          </p:nvSpPr>
          <p:spPr>
            <a:xfrm>
              <a:off x="2873583" y="259680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73" name="object 66">
              <a:extLst>
                <a:ext uri="{FF2B5EF4-FFF2-40B4-BE49-F238E27FC236}">
                  <a16:creationId xmlns:a16="http://schemas.microsoft.com/office/drawing/2014/main" id="{0D4543F6-E761-E3CC-28B3-A4C8362AA0C1}"/>
                </a:ext>
              </a:extLst>
            </p:cNvPr>
            <p:cNvSpPr/>
            <p:nvPr/>
          </p:nvSpPr>
          <p:spPr>
            <a:xfrm>
              <a:off x="2873583" y="259680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74" name="object 67">
            <a:extLst>
              <a:ext uri="{FF2B5EF4-FFF2-40B4-BE49-F238E27FC236}">
                <a16:creationId xmlns:a16="http://schemas.microsoft.com/office/drawing/2014/main" id="{202C2A56-642A-5CD6-4778-4B7A093C2305}"/>
              </a:ext>
            </a:extLst>
          </p:cNvPr>
          <p:cNvSpPr txBox="1"/>
          <p:nvPr/>
        </p:nvSpPr>
        <p:spPr>
          <a:xfrm>
            <a:off x="2126996" y="2550373"/>
            <a:ext cx="895350" cy="242570"/>
          </a:xfrm>
          <a:prstGeom prst="rect">
            <a:avLst/>
          </a:prstGeom>
        </p:spPr>
        <p:txBody>
          <a:bodyPr vert="horz" wrap="square" lIns="0" tIns="15240" rIns="0" bIns="0" rtlCol="0">
            <a:spAutoFit/>
          </a:bodyPr>
          <a:lstStyle/>
          <a:p>
            <a:pPr marL="12700">
              <a:lnSpc>
                <a:spcPct val="100000"/>
              </a:lnSpc>
              <a:spcBef>
                <a:spcPts val="120"/>
              </a:spcBef>
            </a:pPr>
            <a:r>
              <a:rPr sz="1800" spc="-37" baseline="2314" dirty="0">
                <a:latin typeface="Arial"/>
                <a:cs typeface="Arial"/>
              </a:rPr>
              <a:t>P0</a:t>
            </a:r>
            <a:r>
              <a:rPr sz="1800" spc="209" baseline="2314" dirty="0">
                <a:latin typeface="Arial"/>
                <a:cs typeface="Arial"/>
              </a:rPr>
              <a:t> </a:t>
            </a:r>
            <a:r>
              <a:rPr sz="1400" dirty="0">
                <a:latin typeface="Arial"/>
                <a:cs typeface="Arial"/>
              </a:rPr>
              <a:t>0</a:t>
            </a:r>
            <a:r>
              <a:rPr sz="1400" spc="225" dirty="0">
                <a:latin typeface="Arial"/>
                <a:cs typeface="Arial"/>
              </a:rPr>
              <a:t> </a:t>
            </a:r>
            <a:r>
              <a:rPr sz="1400" dirty="0">
                <a:latin typeface="Arial"/>
                <a:cs typeface="Arial"/>
              </a:rPr>
              <a:t>1</a:t>
            </a:r>
            <a:r>
              <a:rPr sz="1400" spc="229" dirty="0">
                <a:latin typeface="Arial"/>
                <a:cs typeface="Arial"/>
              </a:rPr>
              <a:t> </a:t>
            </a:r>
            <a:r>
              <a:rPr sz="1400" dirty="0">
                <a:latin typeface="Arial"/>
                <a:cs typeface="Arial"/>
              </a:rPr>
              <a:t>2</a:t>
            </a:r>
            <a:r>
              <a:rPr sz="1400" spc="225" dirty="0">
                <a:latin typeface="Arial"/>
                <a:cs typeface="Arial"/>
              </a:rPr>
              <a:t> </a:t>
            </a:r>
            <a:r>
              <a:rPr sz="1400" spc="-60" dirty="0">
                <a:latin typeface="Arial"/>
                <a:cs typeface="Arial"/>
              </a:rPr>
              <a:t>3</a:t>
            </a:r>
            <a:endParaRPr sz="1400">
              <a:latin typeface="Arial"/>
              <a:cs typeface="Arial"/>
            </a:endParaRPr>
          </a:p>
        </p:txBody>
      </p:sp>
      <p:grpSp>
        <p:nvGrpSpPr>
          <p:cNvPr id="75" name="object 68">
            <a:extLst>
              <a:ext uri="{FF2B5EF4-FFF2-40B4-BE49-F238E27FC236}">
                <a16:creationId xmlns:a16="http://schemas.microsoft.com/office/drawing/2014/main" id="{946928E3-2704-0579-08B8-98C95C4D07DA}"/>
              </a:ext>
            </a:extLst>
          </p:cNvPr>
          <p:cNvGrpSpPr/>
          <p:nvPr/>
        </p:nvGrpSpPr>
        <p:grpSpPr>
          <a:xfrm>
            <a:off x="2505975" y="2777865"/>
            <a:ext cx="735330" cy="186055"/>
            <a:chOff x="2505975" y="2777865"/>
            <a:chExt cx="735330" cy="186055"/>
          </a:xfrm>
        </p:grpSpPr>
        <p:sp>
          <p:nvSpPr>
            <p:cNvPr id="76" name="object 69">
              <a:extLst>
                <a:ext uri="{FF2B5EF4-FFF2-40B4-BE49-F238E27FC236}">
                  <a16:creationId xmlns:a16="http://schemas.microsoft.com/office/drawing/2014/main" id="{3CABF268-44A4-CE07-761B-5B498B833B71}"/>
                </a:ext>
              </a:extLst>
            </p:cNvPr>
            <p:cNvSpPr/>
            <p:nvPr/>
          </p:nvSpPr>
          <p:spPr>
            <a:xfrm>
              <a:off x="2507563" y="2779453"/>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77" name="object 70">
              <a:extLst>
                <a:ext uri="{FF2B5EF4-FFF2-40B4-BE49-F238E27FC236}">
                  <a16:creationId xmlns:a16="http://schemas.microsoft.com/office/drawing/2014/main" id="{D5415822-5125-2453-00C1-FC03C5154D55}"/>
                </a:ext>
              </a:extLst>
            </p:cNvPr>
            <p:cNvSpPr/>
            <p:nvPr/>
          </p:nvSpPr>
          <p:spPr>
            <a:xfrm>
              <a:off x="2507563" y="2779453"/>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78" name="object 71">
              <a:extLst>
                <a:ext uri="{FF2B5EF4-FFF2-40B4-BE49-F238E27FC236}">
                  <a16:creationId xmlns:a16="http://schemas.microsoft.com/office/drawing/2014/main" id="{2EC22421-7407-EB20-2616-4E56EA063EE4}"/>
                </a:ext>
              </a:extLst>
            </p:cNvPr>
            <p:cNvSpPr/>
            <p:nvPr/>
          </p:nvSpPr>
          <p:spPr>
            <a:xfrm>
              <a:off x="2690637" y="2779453"/>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79" name="object 72">
              <a:extLst>
                <a:ext uri="{FF2B5EF4-FFF2-40B4-BE49-F238E27FC236}">
                  <a16:creationId xmlns:a16="http://schemas.microsoft.com/office/drawing/2014/main" id="{025FCBEC-458B-0E42-3BB7-39751337857D}"/>
                </a:ext>
              </a:extLst>
            </p:cNvPr>
            <p:cNvSpPr/>
            <p:nvPr/>
          </p:nvSpPr>
          <p:spPr>
            <a:xfrm>
              <a:off x="2690637" y="2779453"/>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80" name="object 73">
              <a:extLst>
                <a:ext uri="{FF2B5EF4-FFF2-40B4-BE49-F238E27FC236}">
                  <a16:creationId xmlns:a16="http://schemas.microsoft.com/office/drawing/2014/main" id="{8B20E141-65E2-EA9F-0994-28EDC5F032F3}"/>
                </a:ext>
              </a:extLst>
            </p:cNvPr>
            <p:cNvSpPr/>
            <p:nvPr/>
          </p:nvSpPr>
          <p:spPr>
            <a:xfrm>
              <a:off x="2873583" y="2779453"/>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81" name="object 74">
              <a:extLst>
                <a:ext uri="{FF2B5EF4-FFF2-40B4-BE49-F238E27FC236}">
                  <a16:creationId xmlns:a16="http://schemas.microsoft.com/office/drawing/2014/main" id="{9EE9C0E4-AC80-3880-3F0D-5060BDF40BC9}"/>
                </a:ext>
              </a:extLst>
            </p:cNvPr>
            <p:cNvSpPr/>
            <p:nvPr/>
          </p:nvSpPr>
          <p:spPr>
            <a:xfrm>
              <a:off x="2873583" y="2779453"/>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82" name="object 75">
              <a:extLst>
                <a:ext uri="{FF2B5EF4-FFF2-40B4-BE49-F238E27FC236}">
                  <a16:creationId xmlns:a16="http://schemas.microsoft.com/office/drawing/2014/main" id="{EEACFEBE-D878-700B-738C-A92FB72BD889}"/>
                </a:ext>
              </a:extLst>
            </p:cNvPr>
            <p:cNvSpPr/>
            <p:nvPr/>
          </p:nvSpPr>
          <p:spPr>
            <a:xfrm>
              <a:off x="3056528" y="2779453"/>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83" name="object 76">
              <a:extLst>
                <a:ext uri="{FF2B5EF4-FFF2-40B4-BE49-F238E27FC236}">
                  <a16:creationId xmlns:a16="http://schemas.microsoft.com/office/drawing/2014/main" id="{382C273D-A2A6-C0E4-64AF-BDCD55013C52}"/>
                </a:ext>
              </a:extLst>
            </p:cNvPr>
            <p:cNvSpPr/>
            <p:nvPr/>
          </p:nvSpPr>
          <p:spPr>
            <a:xfrm>
              <a:off x="3056528" y="2779453"/>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84" name="object 77">
            <a:extLst>
              <a:ext uri="{FF2B5EF4-FFF2-40B4-BE49-F238E27FC236}">
                <a16:creationId xmlns:a16="http://schemas.microsoft.com/office/drawing/2014/main" id="{AB9796D9-965D-77BB-EBC0-65E2DE02A636}"/>
              </a:ext>
            </a:extLst>
          </p:cNvPr>
          <p:cNvSpPr txBox="1"/>
          <p:nvPr/>
        </p:nvSpPr>
        <p:spPr>
          <a:xfrm>
            <a:off x="2539276" y="2733024"/>
            <a:ext cx="66611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dirty="0">
                <a:latin typeface="Arial"/>
                <a:cs typeface="Arial"/>
              </a:rPr>
              <a:t>2</a:t>
            </a:r>
            <a:r>
              <a:rPr sz="1400" spc="260" dirty="0">
                <a:latin typeface="Arial"/>
                <a:cs typeface="Arial"/>
              </a:rPr>
              <a:t> </a:t>
            </a:r>
            <a:r>
              <a:rPr sz="1400" spc="-50" dirty="0">
                <a:latin typeface="Arial"/>
                <a:cs typeface="Arial"/>
              </a:rPr>
              <a:t>3</a:t>
            </a:r>
            <a:endParaRPr sz="1400">
              <a:latin typeface="Arial"/>
              <a:cs typeface="Arial"/>
            </a:endParaRPr>
          </a:p>
        </p:txBody>
      </p:sp>
      <p:grpSp>
        <p:nvGrpSpPr>
          <p:cNvPr id="85" name="object 78">
            <a:extLst>
              <a:ext uri="{FF2B5EF4-FFF2-40B4-BE49-F238E27FC236}">
                <a16:creationId xmlns:a16="http://schemas.microsoft.com/office/drawing/2014/main" id="{630016EB-6435-D709-B591-61A932DB618B}"/>
              </a:ext>
            </a:extLst>
          </p:cNvPr>
          <p:cNvGrpSpPr/>
          <p:nvPr/>
        </p:nvGrpSpPr>
        <p:grpSpPr>
          <a:xfrm>
            <a:off x="2689050" y="2960645"/>
            <a:ext cx="735330" cy="186055"/>
            <a:chOff x="2689050" y="2960645"/>
            <a:chExt cx="735330" cy="186055"/>
          </a:xfrm>
        </p:grpSpPr>
        <p:sp>
          <p:nvSpPr>
            <p:cNvPr id="86" name="object 79">
              <a:extLst>
                <a:ext uri="{FF2B5EF4-FFF2-40B4-BE49-F238E27FC236}">
                  <a16:creationId xmlns:a16="http://schemas.microsoft.com/office/drawing/2014/main" id="{31F408B6-0052-1C07-D5CC-376867C054BB}"/>
                </a:ext>
              </a:extLst>
            </p:cNvPr>
            <p:cNvSpPr/>
            <p:nvPr/>
          </p:nvSpPr>
          <p:spPr>
            <a:xfrm>
              <a:off x="2690637" y="296223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87" name="object 80">
              <a:extLst>
                <a:ext uri="{FF2B5EF4-FFF2-40B4-BE49-F238E27FC236}">
                  <a16:creationId xmlns:a16="http://schemas.microsoft.com/office/drawing/2014/main" id="{6B7C8616-0C65-8CBF-42A8-85CD8016A287}"/>
                </a:ext>
              </a:extLst>
            </p:cNvPr>
            <p:cNvSpPr/>
            <p:nvPr/>
          </p:nvSpPr>
          <p:spPr>
            <a:xfrm>
              <a:off x="2690637" y="296223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88" name="object 81">
              <a:extLst>
                <a:ext uri="{FF2B5EF4-FFF2-40B4-BE49-F238E27FC236}">
                  <a16:creationId xmlns:a16="http://schemas.microsoft.com/office/drawing/2014/main" id="{AB0E7995-480C-F615-EAB2-3F30781ACC66}"/>
                </a:ext>
              </a:extLst>
            </p:cNvPr>
            <p:cNvSpPr/>
            <p:nvPr/>
          </p:nvSpPr>
          <p:spPr>
            <a:xfrm>
              <a:off x="2873583" y="296223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89" name="object 82">
              <a:extLst>
                <a:ext uri="{FF2B5EF4-FFF2-40B4-BE49-F238E27FC236}">
                  <a16:creationId xmlns:a16="http://schemas.microsoft.com/office/drawing/2014/main" id="{850D14ED-D1B6-9C08-F398-56C07F5E518B}"/>
                </a:ext>
              </a:extLst>
            </p:cNvPr>
            <p:cNvSpPr/>
            <p:nvPr/>
          </p:nvSpPr>
          <p:spPr>
            <a:xfrm>
              <a:off x="2873583" y="296223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90" name="object 83">
              <a:extLst>
                <a:ext uri="{FF2B5EF4-FFF2-40B4-BE49-F238E27FC236}">
                  <a16:creationId xmlns:a16="http://schemas.microsoft.com/office/drawing/2014/main" id="{F55A184E-63F1-3233-1AF8-3AB194C4721F}"/>
                </a:ext>
              </a:extLst>
            </p:cNvPr>
            <p:cNvSpPr/>
            <p:nvPr/>
          </p:nvSpPr>
          <p:spPr>
            <a:xfrm>
              <a:off x="3056528" y="296223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91" name="object 84">
              <a:extLst>
                <a:ext uri="{FF2B5EF4-FFF2-40B4-BE49-F238E27FC236}">
                  <a16:creationId xmlns:a16="http://schemas.microsoft.com/office/drawing/2014/main" id="{A3F5E8FC-FB08-F458-8AD8-AAEA15AC6AF4}"/>
                </a:ext>
              </a:extLst>
            </p:cNvPr>
            <p:cNvSpPr/>
            <p:nvPr/>
          </p:nvSpPr>
          <p:spPr>
            <a:xfrm>
              <a:off x="3056528" y="296223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92" name="object 85">
              <a:extLst>
                <a:ext uri="{FF2B5EF4-FFF2-40B4-BE49-F238E27FC236}">
                  <a16:creationId xmlns:a16="http://schemas.microsoft.com/office/drawing/2014/main" id="{B1ECB8DC-51F4-FB26-A20B-D87119570059}"/>
                </a:ext>
              </a:extLst>
            </p:cNvPr>
            <p:cNvSpPr/>
            <p:nvPr/>
          </p:nvSpPr>
          <p:spPr>
            <a:xfrm>
              <a:off x="3239603" y="2962232"/>
              <a:ext cx="183515" cy="182880"/>
            </a:xfrm>
            <a:custGeom>
              <a:avLst/>
              <a:gdLst/>
              <a:ahLst/>
              <a:cxnLst/>
              <a:rect l="l" t="t" r="r" b="b"/>
              <a:pathLst>
                <a:path w="183514" h="182880">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93" name="object 86">
              <a:extLst>
                <a:ext uri="{FF2B5EF4-FFF2-40B4-BE49-F238E27FC236}">
                  <a16:creationId xmlns:a16="http://schemas.microsoft.com/office/drawing/2014/main" id="{2986F407-F94F-081C-A17A-B5D87428EBA6}"/>
                </a:ext>
              </a:extLst>
            </p:cNvPr>
            <p:cNvSpPr/>
            <p:nvPr/>
          </p:nvSpPr>
          <p:spPr>
            <a:xfrm>
              <a:off x="3239603" y="2962232"/>
              <a:ext cx="183515" cy="182880"/>
            </a:xfrm>
            <a:custGeom>
              <a:avLst/>
              <a:gdLst/>
              <a:ahLst/>
              <a:cxnLst/>
              <a:rect l="l" t="t" r="r" b="b"/>
              <a:pathLst>
                <a:path w="183514" h="182880">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94" name="object 87">
            <a:extLst>
              <a:ext uri="{FF2B5EF4-FFF2-40B4-BE49-F238E27FC236}">
                <a16:creationId xmlns:a16="http://schemas.microsoft.com/office/drawing/2014/main" id="{78C9ACF8-170F-68FC-2DA7-258E5ED50408}"/>
              </a:ext>
            </a:extLst>
          </p:cNvPr>
          <p:cNvSpPr txBox="1"/>
          <p:nvPr/>
        </p:nvSpPr>
        <p:spPr>
          <a:xfrm>
            <a:off x="2722221" y="2915674"/>
            <a:ext cx="66611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dirty="0">
                <a:latin typeface="Arial"/>
                <a:cs typeface="Arial"/>
              </a:rPr>
              <a:t>2</a:t>
            </a:r>
            <a:r>
              <a:rPr sz="1400" spc="260" dirty="0">
                <a:latin typeface="Arial"/>
                <a:cs typeface="Arial"/>
              </a:rPr>
              <a:t> </a:t>
            </a:r>
            <a:r>
              <a:rPr sz="1400" spc="-50" dirty="0">
                <a:latin typeface="Arial"/>
                <a:cs typeface="Arial"/>
              </a:rPr>
              <a:t>3</a:t>
            </a:r>
            <a:endParaRPr sz="1400">
              <a:latin typeface="Arial"/>
              <a:cs typeface="Arial"/>
            </a:endParaRPr>
          </a:p>
        </p:txBody>
      </p:sp>
      <p:grpSp>
        <p:nvGrpSpPr>
          <p:cNvPr id="95" name="object 88">
            <a:extLst>
              <a:ext uri="{FF2B5EF4-FFF2-40B4-BE49-F238E27FC236}">
                <a16:creationId xmlns:a16="http://schemas.microsoft.com/office/drawing/2014/main" id="{60701107-BD9E-E945-3B66-C079BE682D7B}"/>
              </a:ext>
            </a:extLst>
          </p:cNvPr>
          <p:cNvGrpSpPr/>
          <p:nvPr/>
        </p:nvGrpSpPr>
        <p:grpSpPr>
          <a:xfrm>
            <a:off x="2871995" y="3143296"/>
            <a:ext cx="735330" cy="186055"/>
            <a:chOff x="2871995" y="3143296"/>
            <a:chExt cx="735330" cy="186055"/>
          </a:xfrm>
        </p:grpSpPr>
        <p:sp>
          <p:nvSpPr>
            <p:cNvPr id="96" name="object 89">
              <a:extLst>
                <a:ext uri="{FF2B5EF4-FFF2-40B4-BE49-F238E27FC236}">
                  <a16:creationId xmlns:a16="http://schemas.microsoft.com/office/drawing/2014/main" id="{C645650D-C6B8-C371-5806-6DAB1E563203}"/>
                </a:ext>
              </a:extLst>
            </p:cNvPr>
            <p:cNvSpPr/>
            <p:nvPr/>
          </p:nvSpPr>
          <p:spPr>
            <a:xfrm>
              <a:off x="2873583" y="3144883"/>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97" name="object 90">
              <a:extLst>
                <a:ext uri="{FF2B5EF4-FFF2-40B4-BE49-F238E27FC236}">
                  <a16:creationId xmlns:a16="http://schemas.microsoft.com/office/drawing/2014/main" id="{1544F83A-A37C-EC5C-12CE-19A3C4594152}"/>
                </a:ext>
              </a:extLst>
            </p:cNvPr>
            <p:cNvSpPr/>
            <p:nvPr/>
          </p:nvSpPr>
          <p:spPr>
            <a:xfrm>
              <a:off x="2873583" y="3144883"/>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98" name="object 91">
              <a:extLst>
                <a:ext uri="{FF2B5EF4-FFF2-40B4-BE49-F238E27FC236}">
                  <a16:creationId xmlns:a16="http://schemas.microsoft.com/office/drawing/2014/main" id="{01E893DB-6EB5-9A19-745B-560DD7F49B36}"/>
                </a:ext>
              </a:extLst>
            </p:cNvPr>
            <p:cNvSpPr/>
            <p:nvPr/>
          </p:nvSpPr>
          <p:spPr>
            <a:xfrm>
              <a:off x="3056528" y="3144883"/>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99" name="object 92">
              <a:extLst>
                <a:ext uri="{FF2B5EF4-FFF2-40B4-BE49-F238E27FC236}">
                  <a16:creationId xmlns:a16="http://schemas.microsoft.com/office/drawing/2014/main" id="{F4D49C25-BB7C-9E04-A4A1-AE6BE744DD81}"/>
                </a:ext>
              </a:extLst>
            </p:cNvPr>
            <p:cNvSpPr/>
            <p:nvPr/>
          </p:nvSpPr>
          <p:spPr>
            <a:xfrm>
              <a:off x="3056528" y="3144883"/>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100" name="object 93">
              <a:extLst>
                <a:ext uri="{FF2B5EF4-FFF2-40B4-BE49-F238E27FC236}">
                  <a16:creationId xmlns:a16="http://schemas.microsoft.com/office/drawing/2014/main" id="{B0CB8677-EF46-65AE-234B-1059604B580F}"/>
                </a:ext>
              </a:extLst>
            </p:cNvPr>
            <p:cNvSpPr/>
            <p:nvPr/>
          </p:nvSpPr>
          <p:spPr>
            <a:xfrm>
              <a:off x="3239603" y="3144883"/>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01" name="object 94">
              <a:extLst>
                <a:ext uri="{FF2B5EF4-FFF2-40B4-BE49-F238E27FC236}">
                  <a16:creationId xmlns:a16="http://schemas.microsoft.com/office/drawing/2014/main" id="{090AC8C6-8285-287F-55B4-27A71B4A86D2}"/>
                </a:ext>
              </a:extLst>
            </p:cNvPr>
            <p:cNvSpPr/>
            <p:nvPr/>
          </p:nvSpPr>
          <p:spPr>
            <a:xfrm>
              <a:off x="3239603" y="3144883"/>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102" name="object 95">
              <a:extLst>
                <a:ext uri="{FF2B5EF4-FFF2-40B4-BE49-F238E27FC236}">
                  <a16:creationId xmlns:a16="http://schemas.microsoft.com/office/drawing/2014/main" id="{3AD773A6-39B7-6F81-8773-6F7DA90648EC}"/>
                </a:ext>
              </a:extLst>
            </p:cNvPr>
            <p:cNvSpPr/>
            <p:nvPr/>
          </p:nvSpPr>
          <p:spPr>
            <a:xfrm>
              <a:off x="3422548" y="3144883"/>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03" name="object 96">
              <a:extLst>
                <a:ext uri="{FF2B5EF4-FFF2-40B4-BE49-F238E27FC236}">
                  <a16:creationId xmlns:a16="http://schemas.microsoft.com/office/drawing/2014/main" id="{B78CCBC7-5CFE-E547-1648-0411BFEC7C6E}"/>
                </a:ext>
              </a:extLst>
            </p:cNvPr>
            <p:cNvSpPr/>
            <p:nvPr/>
          </p:nvSpPr>
          <p:spPr>
            <a:xfrm>
              <a:off x="3422548" y="3144883"/>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04" name="object 97">
            <a:extLst>
              <a:ext uri="{FF2B5EF4-FFF2-40B4-BE49-F238E27FC236}">
                <a16:creationId xmlns:a16="http://schemas.microsoft.com/office/drawing/2014/main" id="{2834CB6E-0BAD-4D0F-1F15-B42F20D51BEC}"/>
              </a:ext>
            </a:extLst>
          </p:cNvPr>
          <p:cNvSpPr txBox="1"/>
          <p:nvPr/>
        </p:nvSpPr>
        <p:spPr>
          <a:xfrm>
            <a:off x="4101994" y="1064033"/>
            <a:ext cx="397510" cy="242570"/>
          </a:xfrm>
          <a:prstGeom prst="rect">
            <a:avLst/>
          </a:prstGeom>
        </p:spPr>
        <p:txBody>
          <a:bodyPr vert="horz" wrap="square" lIns="0" tIns="15240" rIns="0" bIns="0" rtlCol="0">
            <a:spAutoFit/>
          </a:bodyPr>
          <a:lstStyle/>
          <a:p>
            <a:pPr marL="12700">
              <a:lnSpc>
                <a:spcPct val="100000"/>
              </a:lnSpc>
              <a:spcBef>
                <a:spcPts val="120"/>
              </a:spcBef>
            </a:pPr>
            <a:r>
              <a:rPr sz="1400" b="1" spc="-80" dirty="0">
                <a:latin typeface="Arial"/>
                <a:cs typeface="Arial"/>
              </a:rPr>
              <a:t>Time</a:t>
            </a:r>
            <a:endParaRPr sz="1400">
              <a:latin typeface="Arial"/>
              <a:cs typeface="Arial"/>
            </a:endParaRPr>
          </a:p>
        </p:txBody>
      </p:sp>
      <p:grpSp>
        <p:nvGrpSpPr>
          <p:cNvPr id="105" name="object 98">
            <a:extLst>
              <a:ext uri="{FF2B5EF4-FFF2-40B4-BE49-F238E27FC236}">
                <a16:creationId xmlns:a16="http://schemas.microsoft.com/office/drawing/2014/main" id="{C579146A-7A41-8111-9F87-3779B11BA92B}"/>
              </a:ext>
            </a:extLst>
          </p:cNvPr>
          <p:cNvGrpSpPr/>
          <p:nvPr/>
        </p:nvGrpSpPr>
        <p:grpSpPr>
          <a:xfrm>
            <a:off x="3603777" y="2595344"/>
            <a:ext cx="2565400" cy="734060"/>
            <a:chOff x="3603777" y="2595344"/>
            <a:chExt cx="2565400" cy="734060"/>
          </a:xfrm>
        </p:grpSpPr>
        <p:sp>
          <p:nvSpPr>
            <p:cNvPr id="106" name="object 99">
              <a:extLst>
                <a:ext uri="{FF2B5EF4-FFF2-40B4-BE49-F238E27FC236}">
                  <a16:creationId xmlns:a16="http://schemas.microsoft.com/office/drawing/2014/main" id="{55E7BBC6-82D7-5A32-C42E-F57F685B505A}"/>
                </a:ext>
              </a:extLst>
            </p:cNvPr>
            <p:cNvSpPr/>
            <p:nvPr/>
          </p:nvSpPr>
          <p:spPr>
            <a:xfrm>
              <a:off x="4337276" y="2597962"/>
              <a:ext cx="1830070" cy="728980"/>
            </a:xfrm>
            <a:custGeom>
              <a:avLst/>
              <a:gdLst/>
              <a:ahLst/>
              <a:cxnLst/>
              <a:rect l="l" t="t" r="r" b="b"/>
              <a:pathLst>
                <a:path w="1830070" h="728979">
                  <a:moveTo>
                    <a:pt x="0" y="182818"/>
                  </a:moveTo>
                  <a:lnTo>
                    <a:pt x="182984" y="182818"/>
                  </a:lnTo>
                  <a:lnTo>
                    <a:pt x="182984" y="128"/>
                  </a:lnTo>
                  <a:lnTo>
                    <a:pt x="0" y="128"/>
                  </a:lnTo>
                  <a:lnTo>
                    <a:pt x="0" y="182818"/>
                  </a:lnTo>
                  <a:close/>
                </a:path>
                <a:path w="1830070" h="728979">
                  <a:moveTo>
                    <a:pt x="182945" y="182818"/>
                  </a:moveTo>
                  <a:lnTo>
                    <a:pt x="365929" y="182818"/>
                  </a:lnTo>
                  <a:lnTo>
                    <a:pt x="365929" y="128"/>
                  </a:lnTo>
                  <a:lnTo>
                    <a:pt x="182945" y="128"/>
                  </a:lnTo>
                  <a:lnTo>
                    <a:pt x="182945" y="182818"/>
                  </a:lnTo>
                  <a:close/>
                </a:path>
                <a:path w="1830070" h="728979">
                  <a:moveTo>
                    <a:pt x="366020" y="182818"/>
                  </a:moveTo>
                  <a:lnTo>
                    <a:pt x="549004" y="182818"/>
                  </a:lnTo>
                  <a:lnTo>
                    <a:pt x="549004" y="128"/>
                  </a:lnTo>
                  <a:lnTo>
                    <a:pt x="366020" y="128"/>
                  </a:lnTo>
                  <a:lnTo>
                    <a:pt x="366020" y="182818"/>
                  </a:lnTo>
                  <a:close/>
                </a:path>
                <a:path w="1830070" h="728979">
                  <a:moveTo>
                    <a:pt x="548965" y="182818"/>
                  </a:moveTo>
                  <a:lnTo>
                    <a:pt x="731949" y="182818"/>
                  </a:lnTo>
                  <a:lnTo>
                    <a:pt x="731949" y="128"/>
                  </a:lnTo>
                  <a:lnTo>
                    <a:pt x="548965" y="128"/>
                  </a:lnTo>
                  <a:lnTo>
                    <a:pt x="548965" y="182818"/>
                  </a:lnTo>
                  <a:close/>
                </a:path>
                <a:path w="1830070" h="728979">
                  <a:moveTo>
                    <a:pt x="0" y="365082"/>
                  </a:moveTo>
                  <a:lnTo>
                    <a:pt x="182984" y="365082"/>
                  </a:lnTo>
                  <a:lnTo>
                    <a:pt x="182984" y="182392"/>
                  </a:lnTo>
                  <a:lnTo>
                    <a:pt x="0" y="182392"/>
                  </a:lnTo>
                  <a:lnTo>
                    <a:pt x="0" y="365082"/>
                  </a:lnTo>
                  <a:close/>
                </a:path>
                <a:path w="1830070" h="728979">
                  <a:moveTo>
                    <a:pt x="182945" y="365082"/>
                  </a:moveTo>
                  <a:lnTo>
                    <a:pt x="365929" y="365082"/>
                  </a:lnTo>
                  <a:lnTo>
                    <a:pt x="365929" y="182392"/>
                  </a:lnTo>
                  <a:lnTo>
                    <a:pt x="182945" y="182392"/>
                  </a:lnTo>
                  <a:lnTo>
                    <a:pt x="182945" y="365082"/>
                  </a:lnTo>
                  <a:close/>
                </a:path>
                <a:path w="1830070" h="728979">
                  <a:moveTo>
                    <a:pt x="366020" y="365082"/>
                  </a:moveTo>
                  <a:lnTo>
                    <a:pt x="549004" y="365082"/>
                  </a:lnTo>
                  <a:lnTo>
                    <a:pt x="549004" y="182392"/>
                  </a:lnTo>
                  <a:lnTo>
                    <a:pt x="366020" y="182392"/>
                  </a:lnTo>
                  <a:lnTo>
                    <a:pt x="366020" y="365082"/>
                  </a:lnTo>
                  <a:close/>
                </a:path>
                <a:path w="1830070" h="728979">
                  <a:moveTo>
                    <a:pt x="548965" y="365082"/>
                  </a:moveTo>
                  <a:lnTo>
                    <a:pt x="731949" y="365082"/>
                  </a:lnTo>
                  <a:lnTo>
                    <a:pt x="731949" y="182392"/>
                  </a:lnTo>
                  <a:lnTo>
                    <a:pt x="548965" y="182392"/>
                  </a:lnTo>
                  <a:lnTo>
                    <a:pt x="548965" y="365082"/>
                  </a:lnTo>
                  <a:close/>
                </a:path>
                <a:path w="1830070" h="728979">
                  <a:moveTo>
                    <a:pt x="0" y="546314"/>
                  </a:moveTo>
                  <a:lnTo>
                    <a:pt x="182984" y="546314"/>
                  </a:lnTo>
                  <a:lnTo>
                    <a:pt x="182984" y="363625"/>
                  </a:lnTo>
                  <a:lnTo>
                    <a:pt x="0" y="363625"/>
                  </a:lnTo>
                  <a:lnTo>
                    <a:pt x="0" y="546314"/>
                  </a:lnTo>
                  <a:close/>
                </a:path>
                <a:path w="1830070" h="728979">
                  <a:moveTo>
                    <a:pt x="182945" y="546314"/>
                  </a:moveTo>
                  <a:lnTo>
                    <a:pt x="365929" y="546314"/>
                  </a:lnTo>
                  <a:lnTo>
                    <a:pt x="365929" y="363625"/>
                  </a:lnTo>
                  <a:lnTo>
                    <a:pt x="182945" y="363625"/>
                  </a:lnTo>
                  <a:lnTo>
                    <a:pt x="182945" y="546314"/>
                  </a:lnTo>
                  <a:close/>
                </a:path>
                <a:path w="1830070" h="728979">
                  <a:moveTo>
                    <a:pt x="366020" y="546314"/>
                  </a:moveTo>
                  <a:lnTo>
                    <a:pt x="549004" y="546314"/>
                  </a:lnTo>
                  <a:lnTo>
                    <a:pt x="549004" y="363625"/>
                  </a:lnTo>
                  <a:lnTo>
                    <a:pt x="366020" y="363625"/>
                  </a:lnTo>
                  <a:lnTo>
                    <a:pt x="366020" y="546314"/>
                  </a:lnTo>
                  <a:close/>
                </a:path>
                <a:path w="1830070" h="728979">
                  <a:moveTo>
                    <a:pt x="548965" y="546314"/>
                  </a:moveTo>
                  <a:lnTo>
                    <a:pt x="731949" y="546314"/>
                  </a:lnTo>
                  <a:lnTo>
                    <a:pt x="731949" y="363625"/>
                  </a:lnTo>
                  <a:lnTo>
                    <a:pt x="548965" y="363625"/>
                  </a:lnTo>
                  <a:lnTo>
                    <a:pt x="548965" y="546314"/>
                  </a:lnTo>
                  <a:close/>
                </a:path>
                <a:path w="1830070" h="728979">
                  <a:moveTo>
                    <a:pt x="0" y="728578"/>
                  </a:moveTo>
                  <a:lnTo>
                    <a:pt x="182984" y="728578"/>
                  </a:lnTo>
                  <a:lnTo>
                    <a:pt x="182984" y="545889"/>
                  </a:lnTo>
                  <a:lnTo>
                    <a:pt x="0" y="545889"/>
                  </a:lnTo>
                  <a:lnTo>
                    <a:pt x="0" y="728578"/>
                  </a:lnTo>
                  <a:close/>
                </a:path>
                <a:path w="1830070" h="728979">
                  <a:moveTo>
                    <a:pt x="182945" y="728578"/>
                  </a:moveTo>
                  <a:lnTo>
                    <a:pt x="365929" y="728578"/>
                  </a:lnTo>
                  <a:lnTo>
                    <a:pt x="365929" y="545889"/>
                  </a:lnTo>
                  <a:lnTo>
                    <a:pt x="182945" y="545889"/>
                  </a:lnTo>
                  <a:lnTo>
                    <a:pt x="182945" y="728578"/>
                  </a:lnTo>
                  <a:close/>
                </a:path>
                <a:path w="1830070" h="728979">
                  <a:moveTo>
                    <a:pt x="366020" y="728578"/>
                  </a:moveTo>
                  <a:lnTo>
                    <a:pt x="549004" y="728578"/>
                  </a:lnTo>
                  <a:lnTo>
                    <a:pt x="549004" y="545889"/>
                  </a:lnTo>
                  <a:lnTo>
                    <a:pt x="366020" y="545889"/>
                  </a:lnTo>
                  <a:lnTo>
                    <a:pt x="366020" y="728578"/>
                  </a:lnTo>
                  <a:close/>
                </a:path>
                <a:path w="1830070" h="728979">
                  <a:moveTo>
                    <a:pt x="548965" y="728578"/>
                  </a:moveTo>
                  <a:lnTo>
                    <a:pt x="731949" y="728578"/>
                  </a:lnTo>
                  <a:lnTo>
                    <a:pt x="731949" y="545889"/>
                  </a:lnTo>
                  <a:lnTo>
                    <a:pt x="548965" y="545889"/>
                  </a:lnTo>
                  <a:lnTo>
                    <a:pt x="548965" y="728578"/>
                  </a:lnTo>
                  <a:close/>
                </a:path>
                <a:path w="1830070" h="728979">
                  <a:moveTo>
                    <a:pt x="732040" y="182689"/>
                  </a:moveTo>
                  <a:lnTo>
                    <a:pt x="915024" y="182689"/>
                  </a:lnTo>
                  <a:lnTo>
                    <a:pt x="915024" y="0"/>
                  </a:lnTo>
                  <a:lnTo>
                    <a:pt x="732040" y="0"/>
                  </a:lnTo>
                  <a:lnTo>
                    <a:pt x="732040" y="182689"/>
                  </a:lnTo>
                  <a:close/>
                </a:path>
                <a:path w="1830070" h="728979">
                  <a:moveTo>
                    <a:pt x="914985" y="182689"/>
                  </a:moveTo>
                  <a:lnTo>
                    <a:pt x="1097970" y="182689"/>
                  </a:lnTo>
                  <a:lnTo>
                    <a:pt x="1097970" y="0"/>
                  </a:lnTo>
                  <a:lnTo>
                    <a:pt x="914985" y="0"/>
                  </a:lnTo>
                  <a:lnTo>
                    <a:pt x="914985" y="182689"/>
                  </a:lnTo>
                  <a:close/>
                </a:path>
                <a:path w="1830070" h="728979">
                  <a:moveTo>
                    <a:pt x="732040" y="364953"/>
                  </a:moveTo>
                  <a:lnTo>
                    <a:pt x="915024" y="364953"/>
                  </a:lnTo>
                  <a:lnTo>
                    <a:pt x="915024" y="182263"/>
                  </a:lnTo>
                  <a:lnTo>
                    <a:pt x="732040" y="182263"/>
                  </a:lnTo>
                  <a:lnTo>
                    <a:pt x="732040" y="364953"/>
                  </a:lnTo>
                  <a:close/>
                </a:path>
                <a:path w="1830070" h="728979">
                  <a:moveTo>
                    <a:pt x="914985" y="364953"/>
                  </a:moveTo>
                  <a:lnTo>
                    <a:pt x="1097970" y="364953"/>
                  </a:lnTo>
                  <a:lnTo>
                    <a:pt x="1097970" y="182263"/>
                  </a:lnTo>
                  <a:lnTo>
                    <a:pt x="914985" y="182263"/>
                  </a:lnTo>
                  <a:lnTo>
                    <a:pt x="914985" y="364953"/>
                  </a:lnTo>
                  <a:close/>
                </a:path>
                <a:path w="1830070" h="728979">
                  <a:moveTo>
                    <a:pt x="732040" y="546314"/>
                  </a:moveTo>
                  <a:lnTo>
                    <a:pt x="915024" y="546314"/>
                  </a:lnTo>
                  <a:lnTo>
                    <a:pt x="915024" y="363625"/>
                  </a:lnTo>
                  <a:lnTo>
                    <a:pt x="732040" y="363625"/>
                  </a:lnTo>
                  <a:lnTo>
                    <a:pt x="732040" y="546314"/>
                  </a:lnTo>
                  <a:close/>
                </a:path>
                <a:path w="1830070" h="728979">
                  <a:moveTo>
                    <a:pt x="914985" y="546314"/>
                  </a:moveTo>
                  <a:lnTo>
                    <a:pt x="1097970" y="546314"/>
                  </a:lnTo>
                  <a:lnTo>
                    <a:pt x="1097970" y="363625"/>
                  </a:lnTo>
                  <a:lnTo>
                    <a:pt x="914985" y="363625"/>
                  </a:lnTo>
                  <a:lnTo>
                    <a:pt x="914985" y="546314"/>
                  </a:lnTo>
                  <a:close/>
                </a:path>
                <a:path w="1830070" h="728979">
                  <a:moveTo>
                    <a:pt x="732040" y="728578"/>
                  </a:moveTo>
                  <a:lnTo>
                    <a:pt x="915024" y="728578"/>
                  </a:lnTo>
                  <a:lnTo>
                    <a:pt x="915024" y="545889"/>
                  </a:lnTo>
                  <a:lnTo>
                    <a:pt x="732040" y="545889"/>
                  </a:lnTo>
                  <a:lnTo>
                    <a:pt x="732040" y="728578"/>
                  </a:lnTo>
                  <a:close/>
                </a:path>
                <a:path w="1830070" h="728979">
                  <a:moveTo>
                    <a:pt x="914985" y="728578"/>
                  </a:moveTo>
                  <a:lnTo>
                    <a:pt x="1097970" y="728578"/>
                  </a:lnTo>
                  <a:lnTo>
                    <a:pt x="1097970" y="545889"/>
                  </a:lnTo>
                  <a:lnTo>
                    <a:pt x="914985" y="545889"/>
                  </a:lnTo>
                  <a:lnTo>
                    <a:pt x="914985" y="728578"/>
                  </a:lnTo>
                  <a:close/>
                </a:path>
                <a:path w="1830070" h="728979">
                  <a:moveTo>
                    <a:pt x="1097802" y="182818"/>
                  </a:moveTo>
                  <a:lnTo>
                    <a:pt x="1280786" y="182818"/>
                  </a:lnTo>
                  <a:lnTo>
                    <a:pt x="1280786" y="128"/>
                  </a:lnTo>
                  <a:lnTo>
                    <a:pt x="1097802" y="128"/>
                  </a:lnTo>
                  <a:lnTo>
                    <a:pt x="1097802" y="182818"/>
                  </a:lnTo>
                  <a:close/>
                </a:path>
                <a:path w="1830070" h="728979">
                  <a:moveTo>
                    <a:pt x="1280876" y="182818"/>
                  </a:moveTo>
                  <a:lnTo>
                    <a:pt x="1463861" y="182818"/>
                  </a:lnTo>
                  <a:lnTo>
                    <a:pt x="1463861" y="128"/>
                  </a:lnTo>
                  <a:lnTo>
                    <a:pt x="1280876" y="128"/>
                  </a:lnTo>
                  <a:lnTo>
                    <a:pt x="1280876" y="182818"/>
                  </a:lnTo>
                  <a:close/>
                </a:path>
                <a:path w="1830070" h="728979">
                  <a:moveTo>
                    <a:pt x="1463822" y="182818"/>
                  </a:moveTo>
                  <a:lnTo>
                    <a:pt x="1646806" y="182818"/>
                  </a:lnTo>
                  <a:lnTo>
                    <a:pt x="1646806" y="128"/>
                  </a:lnTo>
                  <a:lnTo>
                    <a:pt x="1463822" y="128"/>
                  </a:lnTo>
                  <a:lnTo>
                    <a:pt x="1463822" y="182818"/>
                  </a:lnTo>
                  <a:close/>
                </a:path>
                <a:path w="1830070" h="728979">
                  <a:moveTo>
                    <a:pt x="1646767" y="182818"/>
                  </a:moveTo>
                  <a:lnTo>
                    <a:pt x="1829752" y="182818"/>
                  </a:lnTo>
                  <a:lnTo>
                    <a:pt x="1829752" y="128"/>
                  </a:lnTo>
                  <a:lnTo>
                    <a:pt x="1646767" y="128"/>
                  </a:lnTo>
                  <a:lnTo>
                    <a:pt x="1646767" y="182818"/>
                  </a:lnTo>
                  <a:close/>
                </a:path>
                <a:path w="1830070" h="728979">
                  <a:moveTo>
                    <a:pt x="1097802" y="365082"/>
                  </a:moveTo>
                  <a:lnTo>
                    <a:pt x="1280786" y="365082"/>
                  </a:lnTo>
                  <a:lnTo>
                    <a:pt x="1280786" y="182392"/>
                  </a:lnTo>
                  <a:lnTo>
                    <a:pt x="1097802" y="182392"/>
                  </a:lnTo>
                  <a:lnTo>
                    <a:pt x="1097802" y="365082"/>
                  </a:lnTo>
                  <a:close/>
                </a:path>
                <a:path w="1830070" h="728979">
                  <a:moveTo>
                    <a:pt x="1280876" y="365082"/>
                  </a:moveTo>
                  <a:lnTo>
                    <a:pt x="1463861" y="365082"/>
                  </a:lnTo>
                  <a:lnTo>
                    <a:pt x="1463861" y="182392"/>
                  </a:lnTo>
                  <a:lnTo>
                    <a:pt x="1280876" y="182392"/>
                  </a:lnTo>
                  <a:lnTo>
                    <a:pt x="1280876" y="365082"/>
                  </a:lnTo>
                  <a:close/>
                </a:path>
                <a:path w="1830070" h="728979">
                  <a:moveTo>
                    <a:pt x="1463822" y="365082"/>
                  </a:moveTo>
                  <a:lnTo>
                    <a:pt x="1646806" y="365082"/>
                  </a:lnTo>
                  <a:lnTo>
                    <a:pt x="1646806" y="182392"/>
                  </a:lnTo>
                  <a:lnTo>
                    <a:pt x="1463822" y="182392"/>
                  </a:lnTo>
                  <a:lnTo>
                    <a:pt x="1463822" y="365082"/>
                  </a:lnTo>
                  <a:close/>
                </a:path>
                <a:path w="1830070" h="728979">
                  <a:moveTo>
                    <a:pt x="1646767" y="365082"/>
                  </a:moveTo>
                  <a:lnTo>
                    <a:pt x="1829752" y="365082"/>
                  </a:lnTo>
                  <a:lnTo>
                    <a:pt x="1829752" y="182392"/>
                  </a:lnTo>
                  <a:lnTo>
                    <a:pt x="1646767" y="182392"/>
                  </a:lnTo>
                  <a:lnTo>
                    <a:pt x="1646767" y="365082"/>
                  </a:lnTo>
                  <a:close/>
                </a:path>
                <a:path w="1830070" h="728979">
                  <a:moveTo>
                    <a:pt x="1097802" y="546443"/>
                  </a:moveTo>
                  <a:lnTo>
                    <a:pt x="1280786" y="546443"/>
                  </a:lnTo>
                  <a:lnTo>
                    <a:pt x="1280786" y="363754"/>
                  </a:lnTo>
                  <a:lnTo>
                    <a:pt x="1097802" y="363754"/>
                  </a:lnTo>
                  <a:lnTo>
                    <a:pt x="1097802" y="546443"/>
                  </a:lnTo>
                  <a:close/>
                </a:path>
                <a:path w="1830070" h="728979">
                  <a:moveTo>
                    <a:pt x="1280876" y="546443"/>
                  </a:moveTo>
                  <a:lnTo>
                    <a:pt x="1463861" y="546443"/>
                  </a:lnTo>
                  <a:lnTo>
                    <a:pt x="1463861" y="363754"/>
                  </a:lnTo>
                  <a:lnTo>
                    <a:pt x="1280876" y="363754"/>
                  </a:lnTo>
                  <a:lnTo>
                    <a:pt x="1280876" y="546443"/>
                  </a:lnTo>
                  <a:close/>
                </a:path>
                <a:path w="1830070" h="728979">
                  <a:moveTo>
                    <a:pt x="1463822" y="546443"/>
                  </a:moveTo>
                  <a:lnTo>
                    <a:pt x="1646806" y="546443"/>
                  </a:lnTo>
                  <a:lnTo>
                    <a:pt x="1646806" y="363754"/>
                  </a:lnTo>
                  <a:lnTo>
                    <a:pt x="1463822" y="363754"/>
                  </a:lnTo>
                  <a:lnTo>
                    <a:pt x="1463822" y="546443"/>
                  </a:lnTo>
                  <a:close/>
                </a:path>
                <a:path w="1830070" h="728979">
                  <a:moveTo>
                    <a:pt x="1646767" y="546443"/>
                  </a:moveTo>
                  <a:lnTo>
                    <a:pt x="1829752" y="546443"/>
                  </a:lnTo>
                  <a:lnTo>
                    <a:pt x="1829752" y="363754"/>
                  </a:lnTo>
                  <a:lnTo>
                    <a:pt x="1646767" y="363754"/>
                  </a:lnTo>
                  <a:lnTo>
                    <a:pt x="1646767" y="546443"/>
                  </a:lnTo>
                  <a:close/>
                </a:path>
                <a:path w="1830070" h="728979">
                  <a:moveTo>
                    <a:pt x="1097802" y="728707"/>
                  </a:moveTo>
                  <a:lnTo>
                    <a:pt x="1280786" y="728707"/>
                  </a:lnTo>
                  <a:lnTo>
                    <a:pt x="1280786" y="546018"/>
                  </a:lnTo>
                  <a:lnTo>
                    <a:pt x="1097802" y="546018"/>
                  </a:lnTo>
                  <a:lnTo>
                    <a:pt x="1097802" y="728707"/>
                  </a:lnTo>
                  <a:close/>
                </a:path>
                <a:path w="1830070" h="728979">
                  <a:moveTo>
                    <a:pt x="1280876" y="728707"/>
                  </a:moveTo>
                  <a:lnTo>
                    <a:pt x="1463861" y="728707"/>
                  </a:lnTo>
                  <a:lnTo>
                    <a:pt x="1463861" y="546018"/>
                  </a:lnTo>
                  <a:lnTo>
                    <a:pt x="1280876" y="546018"/>
                  </a:lnTo>
                  <a:lnTo>
                    <a:pt x="1280876" y="728707"/>
                  </a:lnTo>
                  <a:close/>
                </a:path>
                <a:path w="1830070" h="728979">
                  <a:moveTo>
                    <a:pt x="1463822" y="728707"/>
                  </a:moveTo>
                  <a:lnTo>
                    <a:pt x="1646806" y="728707"/>
                  </a:lnTo>
                  <a:lnTo>
                    <a:pt x="1646806" y="546018"/>
                  </a:lnTo>
                  <a:lnTo>
                    <a:pt x="1463822" y="546018"/>
                  </a:lnTo>
                  <a:lnTo>
                    <a:pt x="1463822" y="728707"/>
                  </a:lnTo>
                  <a:close/>
                </a:path>
                <a:path w="1830070" h="728979">
                  <a:moveTo>
                    <a:pt x="1646767" y="728707"/>
                  </a:moveTo>
                  <a:lnTo>
                    <a:pt x="1829752" y="728707"/>
                  </a:lnTo>
                  <a:lnTo>
                    <a:pt x="1829752" y="546018"/>
                  </a:lnTo>
                  <a:lnTo>
                    <a:pt x="1646767" y="546018"/>
                  </a:lnTo>
                  <a:lnTo>
                    <a:pt x="1646767" y="728707"/>
                  </a:lnTo>
                  <a:close/>
                </a:path>
              </a:pathLst>
            </a:custGeom>
            <a:ln w="3175">
              <a:solidFill>
                <a:srgbClr val="8B8B8B"/>
              </a:solidFill>
              <a:prstDash val="sysDot"/>
            </a:ln>
          </p:spPr>
          <p:txBody>
            <a:bodyPr wrap="square" lIns="0" tIns="0" rIns="0" bIns="0" rtlCol="0"/>
            <a:lstStyle/>
            <a:p>
              <a:endParaRPr/>
            </a:p>
          </p:txBody>
        </p:sp>
        <p:sp>
          <p:nvSpPr>
            <p:cNvPr id="107" name="object 100">
              <a:extLst>
                <a:ext uri="{FF2B5EF4-FFF2-40B4-BE49-F238E27FC236}">
                  <a16:creationId xmlns:a16="http://schemas.microsoft.com/office/drawing/2014/main" id="{58D75F8D-DFDA-B509-B0FF-626C6A2CF5BA}"/>
                </a:ext>
              </a:extLst>
            </p:cNvPr>
            <p:cNvSpPr/>
            <p:nvPr/>
          </p:nvSpPr>
          <p:spPr>
            <a:xfrm>
              <a:off x="3605365" y="314501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08" name="object 101">
              <a:extLst>
                <a:ext uri="{FF2B5EF4-FFF2-40B4-BE49-F238E27FC236}">
                  <a16:creationId xmlns:a16="http://schemas.microsoft.com/office/drawing/2014/main" id="{0BB610AB-BF99-E3C8-5346-DCCA703B70EF}"/>
                </a:ext>
              </a:extLst>
            </p:cNvPr>
            <p:cNvSpPr/>
            <p:nvPr/>
          </p:nvSpPr>
          <p:spPr>
            <a:xfrm>
              <a:off x="3605365" y="314501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09" name="object 102">
              <a:extLst>
                <a:ext uri="{FF2B5EF4-FFF2-40B4-BE49-F238E27FC236}">
                  <a16:creationId xmlns:a16="http://schemas.microsoft.com/office/drawing/2014/main" id="{4573BDE6-E67D-8AA6-1B0E-1E0E6B9F0E6B}"/>
                </a:ext>
              </a:extLst>
            </p:cNvPr>
            <p:cNvSpPr/>
            <p:nvPr/>
          </p:nvSpPr>
          <p:spPr>
            <a:xfrm>
              <a:off x="3971256" y="296236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10" name="object 103">
              <a:extLst>
                <a:ext uri="{FF2B5EF4-FFF2-40B4-BE49-F238E27FC236}">
                  <a16:creationId xmlns:a16="http://schemas.microsoft.com/office/drawing/2014/main" id="{A39C8A6B-F410-CF33-E0C0-13354F93D781}"/>
                </a:ext>
              </a:extLst>
            </p:cNvPr>
            <p:cNvSpPr/>
            <p:nvPr/>
          </p:nvSpPr>
          <p:spPr>
            <a:xfrm>
              <a:off x="3971256" y="296236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11" name="object 104">
              <a:extLst>
                <a:ext uri="{FF2B5EF4-FFF2-40B4-BE49-F238E27FC236}">
                  <a16:creationId xmlns:a16="http://schemas.microsoft.com/office/drawing/2014/main" id="{AFDF90F2-EB80-C454-9C8C-C660A77EFBA2}"/>
                </a:ext>
              </a:extLst>
            </p:cNvPr>
            <p:cNvSpPr/>
            <p:nvPr/>
          </p:nvSpPr>
          <p:spPr>
            <a:xfrm>
              <a:off x="4337276" y="2779582"/>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12" name="object 105">
              <a:extLst>
                <a:ext uri="{FF2B5EF4-FFF2-40B4-BE49-F238E27FC236}">
                  <a16:creationId xmlns:a16="http://schemas.microsoft.com/office/drawing/2014/main" id="{2746B064-5C16-14BF-963A-C9DEBFDDABDE}"/>
                </a:ext>
              </a:extLst>
            </p:cNvPr>
            <p:cNvSpPr/>
            <p:nvPr/>
          </p:nvSpPr>
          <p:spPr>
            <a:xfrm>
              <a:off x="4337276" y="2779582"/>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13" name="object 106">
              <a:extLst>
                <a:ext uri="{FF2B5EF4-FFF2-40B4-BE49-F238E27FC236}">
                  <a16:creationId xmlns:a16="http://schemas.microsoft.com/office/drawing/2014/main" id="{5FBAF18B-33CD-AFF0-C853-5E960C463539}"/>
                </a:ext>
              </a:extLst>
            </p:cNvPr>
            <p:cNvSpPr/>
            <p:nvPr/>
          </p:nvSpPr>
          <p:spPr>
            <a:xfrm>
              <a:off x="4703296" y="259693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14" name="object 107">
              <a:extLst>
                <a:ext uri="{FF2B5EF4-FFF2-40B4-BE49-F238E27FC236}">
                  <a16:creationId xmlns:a16="http://schemas.microsoft.com/office/drawing/2014/main" id="{16EA5E5F-F202-A7E3-D81D-37362A071715}"/>
                </a:ext>
              </a:extLst>
            </p:cNvPr>
            <p:cNvSpPr/>
            <p:nvPr/>
          </p:nvSpPr>
          <p:spPr>
            <a:xfrm>
              <a:off x="4703296" y="259693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15" name="object 108">
              <a:extLst>
                <a:ext uri="{FF2B5EF4-FFF2-40B4-BE49-F238E27FC236}">
                  <a16:creationId xmlns:a16="http://schemas.microsoft.com/office/drawing/2014/main" id="{33E4D917-9126-09B9-47E2-E6D86BF8D204}"/>
                </a:ext>
              </a:extLst>
            </p:cNvPr>
            <p:cNvSpPr/>
            <p:nvPr/>
          </p:nvSpPr>
          <p:spPr>
            <a:xfrm>
              <a:off x="3971256" y="314501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16" name="object 109">
              <a:extLst>
                <a:ext uri="{FF2B5EF4-FFF2-40B4-BE49-F238E27FC236}">
                  <a16:creationId xmlns:a16="http://schemas.microsoft.com/office/drawing/2014/main" id="{02F37E5F-ECF9-A823-C9E3-1CD9E61BAE48}"/>
                </a:ext>
              </a:extLst>
            </p:cNvPr>
            <p:cNvSpPr/>
            <p:nvPr/>
          </p:nvSpPr>
          <p:spPr>
            <a:xfrm>
              <a:off x="3971256" y="314501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17" name="object 110">
              <a:extLst>
                <a:ext uri="{FF2B5EF4-FFF2-40B4-BE49-F238E27FC236}">
                  <a16:creationId xmlns:a16="http://schemas.microsoft.com/office/drawing/2014/main" id="{028D275F-9A14-2AC5-0D02-D9E1ACEE1B08}"/>
                </a:ext>
              </a:extLst>
            </p:cNvPr>
            <p:cNvSpPr/>
            <p:nvPr/>
          </p:nvSpPr>
          <p:spPr>
            <a:xfrm>
              <a:off x="4337276" y="296236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18" name="object 111">
              <a:extLst>
                <a:ext uri="{FF2B5EF4-FFF2-40B4-BE49-F238E27FC236}">
                  <a16:creationId xmlns:a16="http://schemas.microsoft.com/office/drawing/2014/main" id="{F1FAB911-2046-8CF7-4D17-8B7C699FF65C}"/>
                </a:ext>
              </a:extLst>
            </p:cNvPr>
            <p:cNvSpPr/>
            <p:nvPr/>
          </p:nvSpPr>
          <p:spPr>
            <a:xfrm>
              <a:off x="4337276" y="296236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19" name="object 112">
              <a:extLst>
                <a:ext uri="{FF2B5EF4-FFF2-40B4-BE49-F238E27FC236}">
                  <a16:creationId xmlns:a16="http://schemas.microsoft.com/office/drawing/2014/main" id="{96E071A7-E339-001D-D177-C3C7F65C7AAB}"/>
                </a:ext>
              </a:extLst>
            </p:cNvPr>
            <p:cNvSpPr/>
            <p:nvPr/>
          </p:nvSpPr>
          <p:spPr>
            <a:xfrm>
              <a:off x="4703296" y="2779582"/>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20" name="object 113">
              <a:extLst>
                <a:ext uri="{FF2B5EF4-FFF2-40B4-BE49-F238E27FC236}">
                  <a16:creationId xmlns:a16="http://schemas.microsoft.com/office/drawing/2014/main" id="{BAB1A8B8-75B8-970C-2BAA-22ACAE12EF1F}"/>
                </a:ext>
              </a:extLst>
            </p:cNvPr>
            <p:cNvSpPr/>
            <p:nvPr/>
          </p:nvSpPr>
          <p:spPr>
            <a:xfrm>
              <a:off x="4703296" y="2779582"/>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21" name="object 114">
              <a:extLst>
                <a:ext uri="{FF2B5EF4-FFF2-40B4-BE49-F238E27FC236}">
                  <a16:creationId xmlns:a16="http://schemas.microsoft.com/office/drawing/2014/main" id="{3579D2F5-F477-FF57-CFC6-12CDAB933FE7}"/>
                </a:ext>
              </a:extLst>
            </p:cNvPr>
            <p:cNvSpPr/>
            <p:nvPr/>
          </p:nvSpPr>
          <p:spPr>
            <a:xfrm>
              <a:off x="5069187" y="259693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22" name="object 115">
              <a:extLst>
                <a:ext uri="{FF2B5EF4-FFF2-40B4-BE49-F238E27FC236}">
                  <a16:creationId xmlns:a16="http://schemas.microsoft.com/office/drawing/2014/main" id="{FB472803-0C33-C045-3102-C0A682D11F9E}"/>
                </a:ext>
              </a:extLst>
            </p:cNvPr>
            <p:cNvSpPr/>
            <p:nvPr/>
          </p:nvSpPr>
          <p:spPr>
            <a:xfrm>
              <a:off x="5069187" y="259693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23" name="object 116">
              <a:extLst>
                <a:ext uri="{FF2B5EF4-FFF2-40B4-BE49-F238E27FC236}">
                  <a16:creationId xmlns:a16="http://schemas.microsoft.com/office/drawing/2014/main" id="{E1657020-1874-4C0E-2455-DEC97D9353FB}"/>
                </a:ext>
              </a:extLst>
            </p:cNvPr>
            <p:cNvSpPr/>
            <p:nvPr/>
          </p:nvSpPr>
          <p:spPr>
            <a:xfrm>
              <a:off x="4337276" y="314501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24" name="object 117">
              <a:extLst>
                <a:ext uri="{FF2B5EF4-FFF2-40B4-BE49-F238E27FC236}">
                  <a16:creationId xmlns:a16="http://schemas.microsoft.com/office/drawing/2014/main" id="{678975E0-56A9-328A-BF16-2ADC7DD91C4F}"/>
                </a:ext>
              </a:extLst>
            </p:cNvPr>
            <p:cNvSpPr/>
            <p:nvPr/>
          </p:nvSpPr>
          <p:spPr>
            <a:xfrm>
              <a:off x="4337276" y="314501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25" name="object 118">
              <a:extLst>
                <a:ext uri="{FF2B5EF4-FFF2-40B4-BE49-F238E27FC236}">
                  <a16:creationId xmlns:a16="http://schemas.microsoft.com/office/drawing/2014/main" id="{9E69AE55-7944-B421-D3AF-B45D16E23F8B}"/>
                </a:ext>
              </a:extLst>
            </p:cNvPr>
            <p:cNvSpPr/>
            <p:nvPr/>
          </p:nvSpPr>
          <p:spPr>
            <a:xfrm>
              <a:off x="4703296" y="296236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26" name="object 119">
              <a:extLst>
                <a:ext uri="{FF2B5EF4-FFF2-40B4-BE49-F238E27FC236}">
                  <a16:creationId xmlns:a16="http://schemas.microsoft.com/office/drawing/2014/main" id="{05205B98-8CE2-1B82-3633-4DB33ED8035B}"/>
                </a:ext>
              </a:extLst>
            </p:cNvPr>
            <p:cNvSpPr/>
            <p:nvPr/>
          </p:nvSpPr>
          <p:spPr>
            <a:xfrm>
              <a:off x="4703296" y="296236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27" name="object 120">
              <a:extLst>
                <a:ext uri="{FF2B5EF4-FFF2-40B4-BE49-F238E27FC236}">
                  <a16:creationId xmlns:a16="http://schemas.microsoft.com/office/drawing/2014/main" id="{0977B6EE-2E6F-881D-18F9-CFC31B8A3DBC}"/>
                </a:ext>
              </a:extLst>
            </p:cNvPr>
            <p:cNvSpPr/>
            <p:nvPr/>
          </p:nvSpPr>
          <p:spPr>
            <a:xfrm>
              <a:off x="5069187" y="2779582"/>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28" name="object 121">
              <a:extLst>
                <a:ext uri="{FF2B5EF4-FFF2-40B4-BE49-F238E27FC236}">
                  <a16:creationId xmlns:a16="http://schemas.microsoft.com/office/drawing/2014/main" id="{A68BC224-880D-98B1-B846-FB6E594BD737}"/>
                </a:ext>
              </a:extLst>
            </p:cNvPr>
            <p:cNvSpPr/>
            <p:nvPr/>
          </p:nvSpPr>
          <p:spPr>
            <a:xfrm>
              <a:off x="5069187" y="2779582"/>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29" name="object 122">
              <a:extLst>
                <a:ext uri="{FF2B5EF4-FFF2-40B4-BE49-F238E27FC236}">
                  <a16:creationId xmlns:a16="http://schemas.microsoft.com/office/drawing/2014/main" id="{544DAAD3-79D1-50B2-9A75-807483DCDACE}"/>
                </a:ext>
              </a:extLst>
            </p:cNvPr>
            <p:cNvSpPr/>
            <p:nvPr/>
          </p:nvSpPr>
          <p:spPr>
            <a:xfrm>
              <a:off x="5435207" y="259693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30" name="object 123">
              <a:extLst>
                <a:ext uri="{FF2B5EF4-FFF2-40B4-BE49-F238E27FC236}">
                  <a16:creationId xmlns:a16="http://schemas.microsoft.com/office/drawing/2014/main" id="{C9C089D8-0DD3-2E84-7738-5FC2A3BFAA9F}"/>
                </a:ext>
              </a:extLst>
            </p:cNvPr>
            <p:cNvSpPr/>
            <p:nvPr/>
          </p:nvSpPr>
          <p:spPr>
            <a:xfrm>
              <a:off x="5435207" y="259693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31" name="object 124">
              <a:extLst>
                <a:ext uri="{FF2B5EF4-FFF2-40B4-BE49-F238E27FC236}">
                  <a16:creationId xmlns:a16="http://schemas.microsoft.com/office/drawing/2014/main" id="{EC44D02F-7412-80A6-4F4C-388549B581EE}"/>
                </a:ext>
              </a:extLst>
            </p:cNvPr>
            <p:cNvSpPr/>
            <p:nvPr/>
          </p:nvSpPr>
          <p:spPr>
            <a:xfrm>
              <a:off x="4703296" y="314501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32" name="object 125">
              <a:extLst>
                <a:ext uri="{FF2B5EF4-FFF2-40B4-BE49-F238E27FC236}">
                  <a16:creationId xmlns:a16="http://schemas.microsoft.com/office/drawing/2014/main" id="{8163517E-F7C2-A94A-797D-1F8F84414156}"/>
                </a:ext>
              </a:extLst>
            </p:cNvPr>
            <p:cNvSpPr/>
            <p:nvPr/>
          </p:nvSpPr>
          <p:spPr>
            <a:xfrm>
              <a:off x="4703296" y="314501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33" name="object 126">
            <a:extLst>
              <a:ext uri="{FF2B5EF4-FFF2-40B4-BE49-F238E27FC236}">
                <a16:creationId xmlns:a16="http://schemas.microsoft.com/office/drawing/2014/main" id="{E3991670-37BE-2BBB-6E63-3121544B0EB7}"/>
              </a:ext>
            </a:extLst>
          </p:cNvPr>
          <p:cNvSpPr txBox="1"/>
          <p:nvPr/>
        </p:nvSpPr>
        <p:spPr>
          <a:xfrm>
            <a:off x="2905167" y="3098454"/>
            <a:ext cx="2039620" cy="242570"/>
          </a:xfrm>
          <a:prstGeom prst="rect">
            <a:avLst/>
          </a:prstGeom>
        </p:spPr>
        <p:txBody>
          <a:bodyPr vert="horz" wrap="square" lIns="0" tIns="15240" rIns="0" bIns="0" rtlCol="0">
            <a:spAutoFit/>
          </a:bodyPr>
          <a:lstStyle/>
          <a:p>
            <a:pPr marL="12700">
              <a:lnSpc>
                <a:spcPct val="100000"/>
              </a:lnSpc>
              <a:spcBef>
                <a:spcPts val="120"/>
              </a:spcBef>
              <a:tabLst>
                <a:tab pos="836930" algn="l"/>
                <a:tab pos="1202690" algn="l"/>
                <a:tab pos="1569085" algn="l"/>
                <a:tab pos="1934845" algn="l"/>
              </a:tabLst>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dirty="0">
                <a:latin typeface="Arial"/>
                <a:cs typeface="Arial"/>
              </a:rPr>
              <a:t>2</a:t>
            </a:r>
            <a:r>
              <a:rPr sz="1400" spc="26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134" name="object 127">
            <a:extLst>
              <a:ext uri="{FF2B5EF4-FFF2-40B4-BE49-F238E27FC236}">
                <a16:creationId xmlns:a16="http://schemas.microsoft.com/office/drawing/2014/main" id="{75947737-B163-E3DE-C9BF-A473CC27E7C2}"/>
              </a:ext>
            </a:extLst>
          </p:cNvPr>
          <p:cNvGrpSpPr/>
          <p:nvPr/>
        </p:nvGrpSpPr>
        <p:grpSpPr>
          <a:xfrm>
            <a:off x="5067600" y="2960774"/>
            <a:ext cx="369570" cy="186055"/>
            <a:chOff x="5067600" y="2960774"/>
            <a:chExt cx="369570" cy="186055"/>
          </a:xfrm>
        </p:grpSpPr>
        <p:sp>
          <p:nvSpPr>
            <p:cNvPr id="135" name="object 128">
              <a:extLst>
                <a:ext uri="{FF2B5EF4-FFF2-40B4-BE49-F238E27FC236}">
                  <a16:creationId xmlns:a16="http://schemas.microsoft.com/office/drawing/2014/main" id="{C912C642-F627-FD30-D79C-B0BABA9C6AEC}"/>
                </a:ext>
              </a:extLst>
            </p:cNvPr>
            <p:cNvSpPr/>
            <p:nvPr/>
          </p:nvSpPr>
          <p:spPr>
            <a:xfrm>
              <a:off x="5069187" y="296236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36" name="object 129">
              <a:extLst>
                <a:ext uri="{FF2B5EF4-FFF2-40B4-BE49-F238E27FC236}">
                  <a16:creationId xmlns:a16="http://schemas.microsoft.com/office/drawing/2014/main" id="{D09E8342-2D21-2489-FC88-D3F979A5F35D}"/>
                </a:ext>
              </a:extLst>
            </p:cNvPr>
            <p:cNvSpPr/>
            <p:nvPr/>
          </p:nvSpPr>
          <p:spPr>
            <a:xfrm>
              <a:off x="5069187" y="296236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37" name="object 130">
            <a:extLst>
              <a:ext uri="{FF2B5EF4-FFF2-40B4-BE49-F238E27FC236}">
                <a16:creationId xmlns:a16="http://schemas.microsoft.com/office/drawing/2014/main" id="{F22720DC-6D10-2DDB-0154-F2FD889824F7}"/>
              </a:ext>
            </a:extLst>
          </p:cNvPr>
          <p:cNvSpPr txBox="1"/>
          <p:nvPr/>
        </p:nvSpPr>
        <p:spPr>
          <a:xfrm>
            <a:off x="4095797" y="2914643"/>
            <a:ext cx="1215390" cy="242570"/>
          </a:xfrm>
          <a:prstGeom prst="rect">
            <a:avLst/>
          </a:prstGeom>
        </p:spPr>
        <p:txBody>
          <a:bodyPr vert="horz" wrap="square" lIns="0" tIns="15240" rIns="0" bIns="0" rtlCol="0">
            <a:spAutoFit/>
          </a:bodyPr>
          <a:lstStyle/>
          <a:p>
            <a:pPr marL="12700">
              <a:lnSpc>
                <a:spcPct val="100000"/>
              </a:lnSpc>
              <a:spcBef>
                <a:spcPts val="120"/>
              </a:spcBef>
              <a:tabLst>
                <a:tab pos="378460" algn="l"/>
                <a:tab pos="744220" algn="l"/>
                <a:tab pos="1109980" algn="l"/>
              </a:tabLst>
            </a:pP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138" name="object 131">
            <a:extLst>
              <a:ext uri="{FF2B5EF4-FFF2-40B4-BE49-F238E27FC236}">
                <a16:creationId xmlns:a16="http://schemas.microsoft.com/office/drawing/2014/main" id="{747D5948-4E80-64E9-E7A6-6B84072EFF94}"/>
              </a:ext>
            </a:extLst>
          </p:cNvPr>
          <p:cNvGrpSpPr/>
          <p:nvPr/>
        </p:nvGrpSpPr>
        <p:grpSpPr>
          <a:xfrm>
            <a:off x="5433620" y="2777994"/>
            <a:ext cx="369570" cy="186055"/>
            <a:chOff x="5433620" y="2777994"/>
            <a:chExt cx="369570" cy="186055"/>
          </a:xfrm>
        </p:grpSpPr>
        <p:sp>
          <p:nvSpPr>
            <p:cNvPr id="139" name="object 132">
              <a:extLst>
                <a:ext uri="{FF2B5EF4-FFF2-40B4-BE49-F238E27FC236}">
                  <a16:creationId xmlns:a16="http://schemas.microsoft.com/office/drawing/2014/main" id="{35A09F30-1E26-95B7-8E3E-5185A8129143}"/>
                </a:ext>
              </a:extLst>
            </p:cNvPr>
            <p:cNvSpPr/>
            <p:nvPr/>
          </p:nvSpPr>
          <p:spPr>
            <a:xfrm>
              <a:off x="5435207" y="2779582"/>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40" name="object 133">
              <a:extLst>
                <a:ext uri="{FF2B5EF4-FFF2-40B4-BE49-F238E27FC236}">
                  <a16:creationId xmlns:a16="http://schemas.microsoft.com/office/drawing/2014/main" id="{45DBC7E0-DA85-06BE-3CB0-0BA3EC6878DF}"/>
                </a:ext>
              </a:extLst>
            </p:cNvPr>
            <p:cNvSpPr/>
            <p:nvPr/>
          </p:nvSpPr>
          <p:spPr>
            <a:xfrm>
              <a:off x="5435207" y="2779582"/>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41" name="object 134">
            <a:extLst>
              <a:ext uri="{FF2B5EF4-FFF2-40B4-BE49-F238E27FC236}">
                <a16:creationId xmlns:a16="http://schemas.microsoft.com/office/drawing/2014/main" id="{45C2420C-5D41-9E31-5AFF-2970E800CD19}"/>
              </a:ext>
            </a:extLst>
          </p:cNvPr>
          <p:cNvSpPr txBox="1"/>
          <p:nvPr/>
        </p:nvSpPr>
        <p:spPr>
          <a:xfrm>
            <a:off x="4461817" y="2731992"/>
            <a:ext cx="1215390" cy="242570"/>
          </a:xfrm>
          <a:prstGeom prst="rect">
            <a:avLst/>
          </a:prstGeom>
        </p:spPr>
        <p:txBody>
          <a:bodyPr vert="horz" wrap="square" lIns="0" tIns="15240" rIns="0" bIns="0" rtlCol="0">
            <a:spAutoFit/>
          </a:bodyPr>
          <a:lstStyle/>
          <a:p>
            <a:pPr marL="12700">
              <a:lnSpc>
                <a:spcPct val="100000"/>
              </a:lnSpc>
              <a:spcBef>
                <a:spcPts val="120"/>
              </a:spcBef>
              <a:tabLst>
                <a:tab pos="378460" algn="l"/>
                <a:tab pos="744220" algn="l"/>
                <a:tab pos="1109980" algn="l"/>
              </a:tabLst>
            </a:pP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142" name="object 135">
            <a:extLst>
              <a:ext uri="{FF2B5EF4-FFF2-40B4-BE49-F238E27FC236}">
                <a16:creationId xmlns:a16="http://schemas.microsoft.com/office/drawing/2014/main" id="{D4E2BE16-C361-2923-AE9C-65434E569771}"/>
              </a:ext>
            </a:extLst>
          </p:cNvPr>
          <p:cNvGrpSpPr/>
          <p:nvPr/>
        </p:nvGrpSpPr>
        <p:grpSpPr>
          <a:xfrm>
            <a:off x="5799640" y="2595344"/>
            <a:ext cx="369570" cy="186055"/>
            <a:chOff x="5799640" y="2595344"/>
            <a:chExt cx="369570" cy="186055"/>
          </a:xfrm>
        </p:grpSpPr>
        <p:sp>
          <p:nvSpPr>
            <p:cNvPr id="143" name="object 136">
              <a:extLst>
                <a:ext uri="{FF2B5EF4-FFF2-40B4-BE49-F238E27FC236}">
                  <a16:creationId xmlns:a16="http://schemas.microsoft.com/office/drawing/2014/main" id="{AE6B46DA-0BA1-7209-A553-D589BD970448}"/>
                </a:ext>
              </a:extLst>
            </p:cNvPr>
            <p:cNvSpPr/>
            <p:nvPr/>
          </p:nvSpPr>
          <p:spPr>
            <a:xfrm>
              <a:off x="5801228" y="2596931"/>
              <a:ext cx="366395" cy="182880"/>
            </a:xfrm>
            <a:custGeom>
              <a:avLst/>
              <a:gdLst/>
              <a:ahLst/>
              <a:cxnLst/>
              <a:rect l="l" t="t" r="r" b="b"/>
              <a:pathLst>
                <a:path w="366395" h="182880">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44" name="object 137">
              <a:extLst>
                <a:ext uri="{FF2B5EF4-FFF2-40B4-BE49-F238E27FC236}">
                  <a16:creationId xmlns:a16="http://schemas.microsoft.com/office/drawing/2014/main" id="{A2228037-EF71-FF0E-78BE-990DAB11F5D5}"/>
                </a:ext>
              </a:extLst>
            </p:cNvPr>
            <p:cNvSpPr/>
            <p:nvPr/>
          </p:nvSpPr>
          <p:spPr>
            <a:xfrm>
              <a:off x="5801228" y="2596931"/>
              <a:ext cx="366395" cy="182880"/>
            </a:xfrm>
            <a:custGeom>
              <a:avLst/>
              <a:gdLst/>
              <a:ahLst/>
              <a:cxnLst/>
              <a:rect l="l" t="t" r="r" b="b"/>
              <a:pathLst>
                <a:path w="366395" h="182880">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45" name="object 138">
            <a:extLst>
              <a:ext uri="{FF2B5EF4-FFF2-40B4-BE49-F238E27FC236}">
                <a16:creationId xmlns:a16="http://schemas.microsoft.com/office/drawing/2014/main" id="{49ECC672-0CFD-FEF5-2CA8-BB9602D40F48}"/>
              </a:ext>
            </a:extLst>
          </p:cNvPr>
          <p:cNvSpPr txBox="1"/>
          <p:nvPr/>
        </p:nvSpPr>
        <p:spPr>
          <a:xfrm>
            <a:off x="4827709" y="2549213"/>
            <a:ext cx="1215390" cy="242570"/>
          </a:xfrm>
          <a:prstGeom prst="rect">
            <a:avLst/>
          </a:prstGeom>
        </p:spPr>
        <p:txBody>
          <a:bodyPr vert="horz" wrap="square" lIns="0" tIns="15240" rIns="0" bIns="0" rtlCol="0">
            <a:spAutoFit/>
          </a:bodyPr>
          <a:lstStyle/>
          <a:p>
            <a:pPr marL="12700">
              <a:lnSpc>
                <a:spcPct val="100000"/>
              </a:lnSpc>
              <a:spcBef>
                <a:spcPts val="120"/>
              </a:spcBef>
              <a:tabLst>
                <a:tab pos="378460" algn="l"/>
                <a:tab pos="744220" algn="l"/>
                <a:tab pos="1109980" algn="l"/>
              </a:tabLst>
            </a:pP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146" name="object 139">
            <a:extLst>
              <a:ext uri="{FF2B5EF4-FFF2-40B4-BE49-F238E27FC236}">
                <a16:creationId xmlns:a16="http://schemas.microsoft.com/office/drawing/2014/main" id="{6D3DA55E-36DB-0A2D-483C-804456CE7DBC}"/>
              </a:ext>
            </a:extLst>
          </p:cNvPr>
          <p:cNvGrpSpPr/>
          <p:nvPr/>
        </p:nvGrpSpPr>
        <p:grpSpPr>
          <a:xfrm>
            <a:off x="3058427" y="4712776"/>
            <a:ext cx="3114040" cy="732790"/>
            <a:chOff x="3058427" y="4712776"/>
            <a:chExt cx="3114040" cy="732790"/>
          </a:xfrm>
        </p:grpSpPr>
        <p:sp>
          <p:nvSpPr>
            <p:cNvPr id="147" name="object 140">
              <a:extLst>
                <a:ext uri="{FF2B5EF4-FFF2-40B4-BE49-F238E27FC236}">
                  <a16:creationId xmlns:a16="http://schemas.microsoft.com/office/drawing/2014/main" id="{2F5B94C5-47B9-A0ED-6333-7EB34375814B}"/>
                </a:ext>
              </a:extLst>
            </p:cNvPr>
            <p:cNvSpPr/>
            <p:nvPr/>
          </p:nvSpPr>
          <p:spPr>
            <a:xfrm>
              <a:off x="4889857" y="4714363"/>
              <a:ext cx="1281430" cy="728980"/>
            </a:xfrm>
            <a:custGeom>
              <a:avLst/>
              <a:gdLst/>
              <a:ahLst/>
              <a:cxnLst/>
              <a:rect l="l" t="t" r="r" b="b"/>
              <a:pathLst>
                <a:path w="1281429" h="728979">
                  <a:moveTo>
                    <a:pt x="0" y="182689"/>
                  </a:moveTo>
                  <a:lnTo>
                    <a:pt x="182984" y="182689"/>
                  </a:lnTo>
                  <a:lnTo>
                    <a:pt x="182984" y="0"/>
                  </a:lnTo>
                  <a:lnTo>
                    <a:pt x="0" y="0"/>
                  </a:lnTo>
                  <a:lnTo>
                    <a:pt x="0" y="182689"/>
                  </a:lnTo>
                  <a:close/>
                </a:path>
                <a:path w="1281429" h="728979">
                  <a:moveTo>
                    <a:pt x="183074" y="182689"/>
                  </a:moveTo>
                  <a:lnTo>
                    <a:pt x="366058" y="182689"/>
                  </a:lnTo>
                  <a:lnTo>
                    <a:pt x="366058" y="0"/>
                  </a:lnTo>
                  <a:lnTo>
                    <a:pt x="183074" y="0"/>
                  </a:lnTo>
                  <a:lnTo>
                    <a:pt x="183074" y="182689"/>
                  </a:lnTo>
                  <a:close/>
                </a:path>
                <a:path w="1281429" h="728979">
                  <a:moveTo>
                    <a:pt x="0" y="364824"/>
                  </a:moveTo>
                  <a:lnTo>
                    <a:pt x="182984" y="364824"/>
                  </a:lnTo>
                  <a:lnTo>
                    <a:pt x="182984" y="182134"/>
                  </a:lnTo>
                  <a:lnTo>
                    <a:pt x="0" y="182134"/>
                  </a:lnTo>
                  <a:lnTo>
                    <a:pt x="0" y="364824"/>
                  </a:lnTo>
                  <a:close/>
                </a:path>
                <a:path w="1281429" h="728979">
                  <a:moveTo>
                    <a:pt x="183074" y="364824"/>
                  </a:moveTo>
                  <a:lnTo>
                    <a:pt x="366058" y="364824"/>
                  </a:lnTo>
                  <a:lnTo>
                    <a:pt x="366058" y="182134"/>
                  </a:lnTo>
                  <a:lnTo>
                    <a:pt x="183074" y="182134"/>
                  </a:lnTo>
                  <a:lnTo>
                    <a:pt x="183074" y="364824"/>
                  </a:lnTo>
                  <a:close/>
                </a:path>
                <a:path w="1281429" h="728979">
                  <a:moveTo>
                    <a:pt x="0" y="546185"/>
                  </a:moveTo>
                  <a:lnTo>
                    <a:pt x="182984" y="546185"/>
                  </a:lnTo>
                  <a:lnTo>
                    <a:pt x="182984" y="363496"/>
                  </a:lnTo>
                  <a:lnTo>
                    <a:pt x="0" y="363496"/>
                  </a:lnTo>
                  <a:lnTo>
                    <a:pt x="0" y="546185"/>
                  </a:lnTo>
                  <a:close/>
                </a:path>
                <a:path w="1281429" h="728979">
                  <a:moveTo>
                    <a:pt x="0" y="728436"/>
                  </a:moveTo>
                  <a:lnTo>
                    <a:pt x="182984" y="728436"/>
                  </a:lnTo>
                  <a:lnTo>
                    <a:pt x="182984" y="545747"/>
                  </a:lnTo>
                  <a:lnTo>
                    <a:pt x="0" y="545747"/>
                  </a:lnTo>
                  <a:lnTo>
                    <a:pt x="0" y="728436"/>
                  </a:lnTo>
                  <a:close/>
                </a:path>
                <a:path w="1281429" h="728979">
                  <a:moveTo>
                    <a:pt x="183074" y="728436"/>
                  </a:moveTo>
                  <a:lnTo>
                    <a:pt x="366058" y="728436"/>
                  </a:lnTo>
                  <a:lnTo>
                    <a:pt x="366058" y="545747"/>
                  </a:lnTo>
                  <a:lnTo>
                    <a:pt x="183074" y="545747"/>
                  </a:lnTo>
                  <a:lnTo>
                    <a:pt x="183074" y="728436"/>
                  </a:lnTo>
                  <a:close/>
                </a:path>
                <a:path w="1281429" h="728979">
                  <a:moveTo>
                    <a:pt x="365761" y="182818"/>
                  </a:moveTo>
                  <a:lnTo>
                    <a:pt x="548746" y="182818"/>
                  </a:lnTo>
                  <a:lnTo>
                    <a:pt x="548746" y="128"/>
                  </a:lnTo>
                  <a:lnTo>
                    <a:pt x="365761" y="128"/>
                  </a:lnTo>
                  <a:lnTo>
                    <a:pt x="365761" y="182818"/>
                  </a:lnTo>
                  <a:close/>
                </a:path>
                <a:path w="1281429" h="728979">
                  <a:moveTo>
                    <a:pt x="548836" y="182818"/>
                  </a:moveTo>
                  <a:lnTo>
                    <a:pt x="731820" y="182818"/>
                  </a:lnTo>
                  <a:lnTo>
                    <a:pt x="731820" y="128"/>
                  </a:lnTo>
                  <a:lnTo>
                    <a:pt x="548836" y="128"/>
                  </a:lnTo>
                  <a:lnTo>
                    <a:pt x="548836" y="182818"/>
                  </a:lnTo>
                  <a:close/>
                </a:path>
                <a:path w="1281429" h="728979">
                  <a:moveTo>
                    <a:pt x="731782" y="182818"/>
                  </a:moveTo>
                  <a:lnTo>
                    <a:pt x="914766" y="182818"/>
                  </a:lnTo>
                  <a:lnTo>
                    <a:pt x="914766" y="128"/>
                  </a:lnTo>
                  <a:lnTo>
                    <a:pt x="731782" y="128"/>
                  </a:lnTo>
                  <a:lnTo>
                    <a:pt x="731782" y="182818"/>
                  </a:lnTo>
                  <a:close/>
                </a:path>
                <a:path w="1281429" h="728979">
                  <a:moveTo>
                    <a:pt x="914727" y="182818"/>
                  </a:moveTo>
                  <a:lnTo>
                    <a:pt x="1097711" y="182818"/>
                  </a:lnTo>
                  <a:lnTo>
                    <a:pt x="1097711" y="128"/>
                  </a:lnTo>
                  <a:lnTo>
                    <a:pt x="914727" y="128"/>
                  </a:lnTo>
                  <a:lnTo>
                    <a:pt x="914727" y="182818"/>
                  </a:lnTo>
                  <a:close/>
                </a:path>
                <a:path w="1281429" h="728979">
                  <a:moveTo>
                    <a:pt x="365761" y="365082"/>
                  </a:moveTo>
                  <a:lnTo>
                    <a:pt x="548746" y="365082"/>
                  </a:lnTo>
                  <a:lnTo>
                    <a:pt x="548746" y="182392"/>
                  </a:lnTo>
                  <a:lnTo>
                    <a:pt x="365761" y="182392"/>
                  </a:lnTo>
                  <a:lnTo>
                    <a:pt x="365761" y="365082"/>
                  </a:lnTo>
                  <a:close/>
                </a:path>
                <a:path w="1281429" h="728979">
                  <a:moveTo>
                    <a:pt x="548836" y="365082"/>
                  </a:moveTo>
                  <a:lnTo>
                    <a:pt x="731820" y="365082"/>
                  </a:lnTo>
                  <a:lnTo>
                    <a:pt x="731820" y="182392"/>
                  </a:lnTo>
                  <a:lnTo>
                    <a:pt x="548836" y="182392"/>
                  </a:lnTo>
                  <a:lnTo>
                    <a:pt x="548836" y="365082"/>
                  </a:lnTo>
                  <a:close/>
                </a:path>
                <a:path w="1281429" h="728979">
                  <a:moveTo>
                    <a:pt x="731782" y="365082"/>
                  </a:moveTo>
                  <a:lnTo>
                    <a:pt x="914766" y="365082"/>
                  </a:lnTo>
                  <a:lnTo>
                    <a:pt x="914766" y="182392"/>
                  </a:lnTo>
                  <a:lnTo>
                    <a:pt x="731782" y="182392"/>
                  </a:lnTo>
                  <a:lnTo>
                    <a:pt x="731782" y="365082"/>
                  </a:lnTo>
                  <a:close/>
                </a:path>
                <a:path w="1281429" h="728979">
                  <a:moveTo>
                    <a:pt x="914727" y="365082"/>
                  </a:moveTo>
                  <a:lnTo>
                    <a:pt x="1097711" y="365082"/>
                  </a:lnTo>
                  <a:lnTo>
                    <a:pt x="1097711" y="182392"/>
                  </a:lnTo>
                  <a:lnTo>
                    <a:pt x="914727" y="182392"/>
                  </a:lnTo>
                  <a:lnTo>
                    <a:pt x="914727" y="365082"/>
                  </a:lnTo>
                  <a:close/>
                </a:path>
                <a:path w="1281429" h="728979">
                  <a:moveTo>
                    <a:pt x="548836" y="546314"/>
                  </a:moveTo>
                  <a:lnTo>
                    <a:pt x="731820" y="546314"/>
                  </a:lnTo>
                  <a:lnTo>
                    <a:pt x="731820" y="363625"/>
                  </a:lnTo>
                  <a:lnTo>
                    <a:pt x="548836" y="363625"/>
                  </a:lnTo>
                  <a:lnTo>
                    <a:pt x="548836" y="546314"/>
                  </a:lnTo>
                  <a:close/>
                </a:path>
                <a:path w="1281429" h="728979">
                  <a:moveTo>
                    <a:pt x="731782" y="546314"/>
                  </a:moveTo>
                  <a:lnTo>
                    <a:pt x="914766" y="546314"/>
                  </a:lnTo>
                  <a:lnTo>
                    <a:pt x="914766" y="363625"/>
                  </a:lnTo>
                  <a:lnTo>
                    <a:pt x="731782" y="363625"/>
                  </a:lnTo>
                  <a:lnTo>
                    <a:pt x="731782" y="546314"/>
                  </a:lnTo>
                  <a:close/>
                </a:path>
                <a:path w="1281429" h="728979">
                  <a:moveTo>
                    <a:pt x="914727" y="546314"/>
                  </a:moveTo>
                  <a:lnTo>
                    <a:pt x="1097711" y="546314"/>
                  </a:lnTo>
                  <a:lnTo>
                    <a:pt x="1097711" y="363625"/>
                  </a:lnTo>
                  <a:lnTo>
                    <a:pt x="914727" y="363625"/>
                  </a:lnTo>
                  <a:lnTo>
                    <a:pt x="914727" y="546314"/>
                  </a:lnTo>
                  <a:close/>
                </a:path>
                <a:path w="1281429" h="728979">
                  <a:moveTo>
                    <a:pt x="365761" y="728578"/>
                  </a:moveTo>
                  <a:lnTo>
                    <a:pt x="548746" y="728578"/>
                  </a:lnTo>
                  <a:lnTo>
                    <a:pt x="548746" y="545889"/>
                  </a:lnTo>
                  <a:lnTo>
                    <a:pt x="365761" y="545889"/>
                  </a:lnTo>
                  <a:lnTo>
                    <a:pt x="365761" y="728578"/>
                  </a:lnTo>
                  <a:close/>
                </a:path>
                <a:path w="1281429" h="728979">
                  <a:moveTo>
                    <a:pt x="548836" y="728578"/>
                  </a:moveTo>
                  <a:lnTo>
                    <a:pt x="731820" y="728578"/>
                  </a:lnTo>
                  <a:lnTo>
                    <a:pt x="731820" y="545889"/>
                  </a:lnTo>
                  <a:lnTo>
                    <a:pt x="548836" y="545889"/>
                  </a:lnTo>
                  <a:lnTo>
                    <a:pt x="548836" y="728578"/>
                  </a:lnTo>
                  <a:close/>
                </a:path>
                <a:path w="1281429" h="728979">
                  <a:moveTo>
                    <a:pt x="731782" y="728578"/>
                  </a:moveTo>
                  <a:lnTo>
                    <a:pt x="914766" y="728578"/>
                  </a:lnTo>
                  <a:lnTo>
                    <a:pt x="914766" y="545889"/>
                  </a:lnTo>
                  <a:lnTo>
                    <a:pt x="731782" y="545889"/>
                  </a:lnTo>
                  <a:lnTo>
                    <a:pt x="731782" y="728578"/>
                  </a:lnTo>
                  <a:close/>
                </a:path>
                <a:path w="1281429" h="728979">
                  <a:moveTo>
                    <a:pt x="914727" y="728578"/>
                  </a:moveTo>
                  <a:lnTo>
                    <a:pt x="1097711" y="728578"/>
                  </a:lnTo>
                  <a:lnTo>
                    <a:pt x="1097711" y="545889"/>
                  </a:lnTo>
                  <a:lnTo>
                    <a:pt x="914727" y="545889"/>
                  </a:lnTo>
                  <a:lnTo>
                    <a:pt x="914727" y="728578"/>
                  </a:lnTo>
                  <a:close/>
                </a:path>
                <a:path w="1281429" h="728979">
                  <a:moveTo>
                    <a:pt x="1097931" y="182689"/>
                  </a:moveTo>
                  <a:lnTo>
                    <a:pt x="1280915" y="182689"/>
                  </a:lnTo>
                  <a:lnTo>
                    <a:pt x="1280915" y="0"/>
                  </a:lnTo>
                  <a:lnTo>
                    <a:pt x="1097931" y="0"/>
                  </a:lnTo>
                  <a:lnTo>
                    <a:pt x="1097931" y="182689"/>
                  </a:lnTo>
                  <a:close/>
                </a:path>
                <a:path w="1281429" h="728979">
                  <a:moveTo>
                    <a:pt x="1097931" y="364953"/>
                  </a:moveTo>
                  <a:lnTo>
                    <a:pt x="1280915" y="364953"/>
                  </a:lnTo>
                  <a:lnTo>
                    <a:pt x="1280915" y="182263"/>
                  </a:lnTo>
                  <a:lnTo>
                    <a:pt x="1097931" y="182263"/>
                  </a:lnTo>
                  <a:lnTo>
                    <a:pt x="1097931" y="364953"/>
                  </a:lnTo>
                  <a:close/>
                </a:path>
                <a:path w="1281429" h="728979">
                  <a:moveTo>
                    <a:pt x="1097931" y="546314"/>
                  </a:moveTo>
                  <a:lnTo>
                    <a:pt x="1280915" y="546314"/>
                  </a:lnTo>
                  <a:lnTo>
                    <a:pt x="1280915" y="363625"/>
                  </a:lnTo>
                  <a:lnTo>
                    <a:pt x="1097931" y="363625"/>
                  </a:lnTo>
                  <a:lnTo>
                    <a:pt x="1097931" y="546314"/>
                  </a:lnTo>
                  <a:close/>
                </a:path>
                <a:path w="1281429" h="728979">
                  <a:moveTo>
                    <a:pt x="1097931" y="728514"/>
                  </a:moveTo>
                  <a:lnTo>
                    <a:pt x="1280915" y="728514"/>
                  </a:lnTo>
                  <a:lnTo>
                    <a:pt x="1280915" y="545824"/>
                  </a:lnTo>
                  <a:lnTo>
                    <a:pt x="1097931" y="545824"/>
                  </a:lnTo>
                  <a:lnTo>
                    <a:pt x="1097931" y="728514"/>
                  </a:lnTo>
                  <a:close/>
                </a:path>
              </a:pathLst>
            </a:custGeom>
            <a:ln w="3175">
              <a:solidFill>
                <a:srgbClr val="8B8B8B"/>
              </a:solidFill>
              <a:prstDash val="sysDot"/>
            </a:ln>
          </p:spPr>
          <p:txBody>
            <a:bodyPr wrap="square" lIns="0" tIns="0" rIns="0" bIns="0" rtlCol="0"/>
            <a:lstStyle/>
            <a:p>
              <a:endParaRPr/>
            </a:p>
          </p:txBody>
        </p:sp>
        <p:sp>
          <p:nvSpPr>
            <p:cNvPr id="148" name="object 141">
              <a:extLst>
                <a:ext uri="{FF2B5EF4-FFF2-40B4-BE49-F238E27FC236}">
                  <a16:creationId xmlns:a16="http://schemas.microsoft.com/office/drawing/2014/main" id="{21EC4E7E-65CF-07FF-B755-4EDD5346B62D}"/>
                </a:ext>
              </a:extLst>
            </p:cNvPr>
            <p:cNvSpPr/>
            <p:nvPr/>
          </p:nvSpPr>
          <p:spPr>
            <a:xfrm>
              <a:off x="3060014" y="526112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49" name="object 142">
              <a:extLst>
                <a:ext uri="{FF2B5EF4-FFF2-40B4-BE49-F238E27FC236}">
                  <a16:creationId xmlns:a16="http://schemas.microsoft.com/office/drawing/2014/main" id="{67E238A6-1F3C-DF7A-2686-E74A77066F9E}"/>
                </a:ext>
              </a:extLst>
            </p:cNvPr>
            <p:cNvSpPr/>
            <p:nvPr/>
          </p:nvSpPr>
          <p:spPr>
            <a:xfrm>
              <a:off x="3060014" y="526112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50" name="object 143">
              <a:extLst>
                <a:ext uri="{FF2B5EF4-FFF2-40B4-BE49-F238E27FC236}">
                  <a16:creationId xmlns:a16="http://schemas.microsoft.com/office/drawing/2014/main" id="{CC46F37C-A40C-C64E-01C4-56A2DAE279A5}"/>
                </a:ext>
              </a:extLst>
            </p:cNvPr>
            <p:cNvSpPr/>
            <p:nvPr/>
          </p:nvSpPr>
          <p:spPr>
            <a:xfrm>
              <a:off x="3426034" y="5078375"/>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51" name="object 144">
              <a:extLst>
                <a:ext uri="{FF2B5EF4-FFF2-40B4-BE49-F238E27FC236}">
                  <a16:creationId xmlns:a16="http://schemas.microsoft.com/office/drawing/2014/main" id="{106C3D8B-D5F6-9335-7CB4-0735EC4CC24E}"/>
                </a:ext>
              </a:extLst>
            </p:cNvPr>
            <p:cNvSpPr/>
            <p:nvPr/>
          </p:nvSpPr>
          <p:spPr>
            <a:xfrm>
              <a:off x="3426034" y="5078375"/>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52" name="object 145">
              <a:extLst>
                <a:ext uri="{FF2B5EF4-FFF2-40B4-BE49-F238E27FC236}">
                  <a16:creationId xmlns:a16="http://schemas.microsoft.com/office/drawing/2014/main" id="{A7D6E086-2ECD-11C7-6B5A-68A131D76A12}"/>
                </a:ext>
              </a:extLst>
            </p:cNvPr>
            <p:cNvSpPr/>
            <p:nvPr/>
          </p:nvSpPr>
          <p:spPr>
            <a:xfrm>
              <a:off x="3791925" y="4895725"/>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53" name="object 146">
              <a:extLst>
                <a:ext uri="{FF2B5EF4-FFF2-40B4-BE49-F238E27FC236}">
                  <a16:creationId xmlns:a16="http://schemas.microsoft.com/office/drawing/2014/main" id="{EB58ABD0-E035-D29C-604B-42CC95DCC426}"/>
                </a:ext>
              </a:extLst>
            </p:cNvPr>
            <p:cNvSpPr/>
            <p:nvPr/>
          </p:nvSpPr>
          <p:spPr>
            <a:xfrm>
              <a:off x="3791925" y="4895725"/>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54" name="object 147">
            <a:extLst>
              <a:ext uri="{FF2B5EF4-FFF2-40B4-BE49-F238E27FC236}">
                <a16:creationId xmlns:a16="http://schemas.microsoft.com/office/drawing/2014/main" id="{1EB80648-86B9-48AF-CB9E-69C4047386AF}"/>
              </a:ext>
            </a:extLst>
          </p:cNvPr>
          <p:cNvSpPr txBox="1"/>
          <p:nvPr/>
        </p:nvSpPr>
        <p:spPr>
          <a:xfrm>
            <a:off x="3916467" y="4848007"/>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155" name="object 148">
            <a:extLst>
              <a:ext uri="{FF2B5EF4-FFF2-40B4-BE49-F238E27FC236}">
                <a16:creationId xmlns:a16="http://schemas.microsoft.com/office/drawing/2014/main" id="{ABCF014F-CECC-4B1C-544B-C36B639C0497}"/>
              </a:ext>
            </a:extLst>
          </p:cNvPr>
          <p:cNvGrpSpPr/>
          <p:nvPr/>
        </p:nvGrpSpPr>
        <p:grpSpPr>
          <a:xfrm>
            <a:off x="4156358" y="4711487"/>
            <a:ext cx="369570" cy="186055"/>
            <a:chOff x="4156358" y="4711487"/>
            <a:chExt cx="369570" cy="186055"/>
          </a:xfrm>
        </p:grpSpPr>
        <p:sp>
          <p:nvSpPr>
            <p:cNvPr id="156" name="object 149">
              <a:extLst>
                <a:ext uri="{FF2B5EF4-FFF2-40B4-BE49-F238E27FC236}">
                  <a16:creationId xmlns:a16="http://schemas.microsoft.com/office/drawing/2014/main" id="{06A123A1-CAFA-B235-D813-FA5849826931}"/>
                </a:ext>
              </a:extLst>
            </p:cNvPr>
            <p:cNvSpPr/>
            <p:nvPr/>
          </p:nvSpPr>
          <p:spPr>
            <a:xfrm>
              <a:off x="4157945" y="4713074"/>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57" name="object 150">
              <a:extLst>
                <a:ext uri="{FF2B5EF4-FFF2-40B4-BE49-F238E27FC236}">
                  <a16:creationId xmlns:a16="http://schemas.microsoft.com/office/drawing/2014/main" id="{810669A7-6A3D-3ED8-0FDC-4211AD0CD943}"/>
                </a:ext>
              </a:extLst>
            </p:cNvPr>
            <p:cNvSpPr/>
            <p:nvPr/>
          </p:nvSpPr>
          <p:spPr>
            <a:xfrm>
              <a:off x="4157945" y="4713074"/>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58" name="object 151">
            <a:extLst>
              <a:ext uri="{FF2B5EF4-FFF2-40B4-BE49-F238E27FC236}">
                <a16:creationId xmlns:a16="http://schemas.microsoft.com/office/drawing/2014/main" id="{5DD0981A-6705-8E4F-C86A-24AD4A2AA89A}"/>
              </a:ext>
            </a:extLst>
          </p:cNvPr>
          <p:cNvSpPr txBox="1"/>
          <p:nvPr/>
        </p:nvSpPr>
        <p:spPr>
          <a:xfrm>
            <a:off x="4282487" y="4665357"/>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159" name="object 152">
            <a:extLst>
              <a:ext uri="{FF2B5EF4-FFF2-40B4-BE49-F238E27FC236}">
                <a16:creationId xmlns:a16="http://schemas.microsoft.com/office/drawing/2014/main" id="{F6ACA280-B032-2B5A-B8E6-385C4AC320C5}"/>
              </a:ext>
            </a:extLst>
          </p:cNvPr>
          <p:cNvGrpSpPr/>
          <p:nvPr/>
        </p:nvGrpSpPr>
        <p:grpSpPr>
          <a:xfrm>
            <a:off x="3607392" y="4894138"/>
            <a:ext cx="1101090" cy="551815"/>
            <a:chOff x="3607392" y="4894138"/>
            <a:chExt cx="1101090" cy="551815"/>
          </a:xfrm>
        </p:grpSpPr>
        <p:sp>
          <p:nvSpPr>
            <p:cNvPr id="160" name="object 153">
              <a:extLst>
                <a:ext uri="{FF2B5EF4-FFF2-40B4-BE49-F238E27FC236}">
                  <a16:creationId xmlns:a16="http://schemas.microsoft.com/office/drawing/2014/main" id="{C99ED729-F9F8-B56B-885D-C1275E273687}"/>
                </a:ext>
              </a:extLst>
            </p:cNvPr>
            <p:cNvSpPr/>
            <p:nvPr/>
          </p:nvSpPr>
          <p:spPr>
            <a:xfrm>
              <a:off x="3608980" y="526112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61" name="object 154">
              <a:extLst>
                <a:ext uri="{FF2B5EF4-FFF2-40B4-BE49-F238E27FC236}">
                  <a16:creationId xmlns:a16="http://schemas.microsoft.com/office/drawing/2014/main" id="{CDFF9554-9AC7-3383-EAD1-37893A087F39}"/>
                </a:ext>
              </a:extLst>
            </p:cNvPr>
            <p:cNvSpPr/>
            <p:nvPr/>
          </p:nvSpPr>
          <p:spPr>
            <a:xfrm>
              <a:off x="3608980" y="526112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62" name="object 155">
              <a:extLst>
                <a:ext uri="{FF2B5EF4-FFF2-40B4-BE49-F238E27FC236}">
                  <a16:creationId xmlns:a16="http://schemas.microsoft.com/office/drawing/2014/main" id="{950C84D4-090A-C1E4-F1CB-A24C505625AC}"/>
                </a:ext>
              </a:extLst>
            </p:cNvPr>
            <p:cNvSpPr/>
            <p:nvPr/>
          </p:nvSpPr>
          <p:spPr>
            <a:xfrm>
              <a:off x="3975000" y="5078376"/>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63" name="object 156">
              <a:extLst>
                <a:ext uri="{FF2B5EF4-FFF2-40B4-BE49-F238E27FC236}">
                  <a16:creationId xmlns:a16="http://schemas.microsoft.com/office/drawing/2014/main" id="{008D054C-2654-7485-6365-4F4B023D03B5}"/>
                </a:ext>
              </a:extLst>
            </p:cNvPr>
            <p:cNvSpPr/>
            <p:nvPr/>
          </p:nvSpPr>
          <p:spPr>
            <a:xfrm>
              <a:off x="3975000" y="5078376"/>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64" name="object 157">
              <a:extLst>
                <a:ext uri="{FF2B5EF4-FFF2-40B4-BE49-F238E27FC236}">
                  <a16:creationId xmlns:a16="http://schemas.microsoft.com/office/drawing/2014/main" id="{0720D126-08B7-744E-0748-07874F692492}"/>
                </a:ext>
              </a:extLst>
            </p:cNvPr>
            <p:cNvSpPr/>
            <p:nvPr/>
          </p:nvSpPr>
          <p:spPr>
            <a:xfrm>
              <a:off x="4340891" y="4895725"/>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65" name="object 158">
              <a:extLst>
                <a:ext uri="{FF2B5EF4-FFF2-40B4-BE49-F238E27FC236}">
                  <a16:creationId xmlns:a16="http://schemas.microsoft.com/office/drawing/2014/main" id="{3857D23A-C3A7-E3E4-0175-640F03C72C5E}"/>
                </a:ext>
              </a:extLst>
            </p:cNvPr>
            <p:cNvSpPr/>
            <p:nvPr/>
          </p:nvSpPr>
          <p:spPr>
            <a:xfrm>
              <a:off x="4340891" y="4895725"/>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66" name="object 159">
            <a:extLst>
              <a:ext uri="{FF2B5EF4-FFF2-40B4-BE49-F238E27FC236}">
                <a16:creationId xmlns:a16="http://schemas.microsoft.com/office/drawing/2014/main" id="{F2B79837-B5A1-131A-2A63-6706085E463D}"/>
              </a:ext>
            </a:extLst>
          </p:cNvPr>
          <p:cNvSpPr txBox="1"/>
          <p:nvPr/>
        </p:nvSpPr>
        <p:spPr>
          <a:xfrm>
            <a:off x="4465432" y="4848007"/>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1</a:t>
            </a:r>
            <a:endParaRPr sz="1400">
              <a:latin typeface="Arial"/>
              <a:cs typeface="Arial"/>
            </a:endParaRPr>
          </a:p>
        </p:txBody>
      </p:sp>
      <p:grpSp>
        <p:nvGrpSpPr>
          <p:cNvPr id="167" name="object 160">
            <a:extLst>
              <a:ext uri="{FF2B5EF4-FFF2-40B4-BE49-F238E27FC236}">
                <a16:creationId xmlns:a16="http://schemas.microsoft.com/office/drawing/2014/main" id="{ACFD6720-E630-9E43-F0FF-1367DB9E7762}"/>
              </a:ext>
            </a:extLst>
          </p:cNvPr>
          <p:cNvGrpSpPr/>
          <p:nvPr/>
        </p:nvGrpSpPr>
        <p:grpSpPr>
          <a:xfrm>
            <a:off x="4705324" y="4711487"/>
            <a:ext cx="369570" cy="186055"/>
            <a:chOff x="4705324" y="4711487"/>
            <a:chExt cx="369570" cy="186055"/>
          </a:xfrm>
        </p:grpSpPr>
        <p:sp>
          <p:nvSpPr>
            <p:cNvPr id="168" name="object 161">
              <a:extLst>
                <a:ext uri="{FF2B5EF4-FFF2-40B4-BE49-F238E27FC236}">
                  <a16:creationId xmlns:a16="http://schemas.microsoft.com/office/drawing/2014/main" id="{6E503B7B-9889-C122-DB44-09BAD12D5D90}"/>
                </a:ext>
              </a:extLst>
            </p:cNvPr>
            <p:cNvSpPr/>
            <p:nvPr/>
          </p:nvSpPr>
          <p:spPr>
            <a:xfrm>
              <a:off x="4706911" y="4713074"/>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69" name="object 162">
              <a:extLst>
                <a:ext uri="{FF2B5EF4-FFF2-40B4-BE49-F238E27FC236}">
                  <a16:creationId xmlns:a16="http://schemas.microsoft.com/office/drawing/2014/main" id="{D4B9DD04-FB69-D571-1F0C-7B1CA5A1768A}"/>
                </a:ext>
              </a:extLst>
            </p:cNvPr>
            <p:cNvSpPr/>
            <p:nvPr/>
          </p:nvSpPr>
          <p:spPr>
            <a:xfrm>
              <a:off x="4706911" y="4713074"/>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70" name="object 163">
            <a:extLst>
              <a:ext uri="{FF2B5EF4-FFF2-40B4-BE49-F238E27FC236}">
                <a16:creationId xmlns:a16="http://schemas.microsoft.com/office/drawing/2014/main" id="{F782CDAF-62F0-1270-AACC-9D282F45973B}"/>
              </a:ext>
            </a:extLst>
          </p:cNvPr>
          <p:cNvSpPr txBox="1"/>
          <p:nvPr/>
        </p:nvSpPr>
        <p:spPr>
          <a:xfrm>
            <a:off x="4831453" y="4665357"/>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1</a:t>
            </a:r>
            <a:endParaRPr sz="1400">
              <a:latin typeface="Arial"/>
              <a:cs typeface="Arial"/>
            </a:endParaRPr>
          </a:p>
        </p:txBody>
      </p:sp>
      <p:grpSp>
        <p:nvGrpSpPr>
          <p:cNvPr id="171" name="object 164">
            <a:extLst>
              <a:ext uri="{FF2B5EF4-FFF2-40B4-BE49-F238E27FC236}">
                <a16:creationId xmlns:a16="http://schemas.microsoft.com/office/drawing/2014/main" id="{167AAEAF-0462-3158-29EF-00AFB39667A3}"/>
              </a:ext>
            </a:extLst>
          </p:cNvPr>
          <p:cNvGrpSpPr/>
          <p:nvPr/>
        </p:nvGrpSpPr>
        <p:grpSpPr>
          <a:xfrm>
            <a:off x="4156358" y="4893622"/>
            <a:ext cx="1101090" cy="551815"/>
            <a:chOff x="4156358" y="4893622"/>
            <a:chExt cx="1101090" cy="551815"/>
          </a:xfrm>
        </p:grpSpPr>
        <p:sp>
          <p:nvSpPr>
            <p:cNvPr id="172" name="object 165">
              <a:extLst>
                <a:ext uri="{FF2B5EF4-FFF2-40B4-BE49-F238E27FC236}">
                  <a16:creationId xmlns:a16="http://schemas.microsoft.com/office/drawing/2014/main" id="{69699FA1-3680-F904-7048-F0AFB02EA12E}"/>
                </a:ext>
              </a:extLst>
            </p:cNvPr>
            <p:cNvSpPr/>
            <p:nvPr/>
          </p:nvSpPr>
          <p:spPr>
            <a:xfrm>
              <a:off x="4157945" y="5260588"/>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73" name="object 166">
              <a:extLst>
                <a:ext uri="{FF2B5EF4-FFF2-40B4-BE49-F238E27FC236}">
                  <a16:creationId xmlns:a16="http://schemas.microsoft.com/office/drawing/2014/main" id="{CF6A1292-23B1-A64E-974D-D8551450F6C7}"/>
                </a:ext>
              </a:extLst>
            </p:cNvPr>
            <p:cNvSpPr/>
            <p:nvPr/>
          </p:nvSpPr>
          <p:spPr>
            <a:xfrm>
              <a:off x="4157945" y="5260588"/>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74" name="object 167">
              <a:extLst>
                <a:ext uri="{FF2B5EF4-FFF2-40B4-BE49-F238E27FC236}">
                  <a16:creationId xmlns:a16="http://schemas.microsoft.com/office/drawing/2014/main" id="{D2794399-2FC1-BBCD-49AA-0C3E1A373473}"/>
                </a:ext>
              </a:extLst>
            </p:cNvPr>
            <p:cNvSpPr/>
            <p:nvPr/>
          </p:nvSpPr>
          <p:spPr>
            <a:xfrm>
              <a:off x="4523965" y="5077860"/>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75" name="object 168">
              <a:extLst>
                <a:ext uri="{FF2B5EF4-FFF2-40B4-BE49-F238E27FC236}">
                  <a16:creationId xmlns:a16="http://schemas.microsoft.com/office/drawing/2014/main" id="{11B7F57B-96C2-37F3-FE86-585CF78D863A}"/>
                </a:ext>
              </a:extLst>
            </p:cNvPr>
            <p:cNvSpPr/>
            <p:nvPr/>
          </p:nvSpPr>
          <p:spPr>
            <a:xfrm>
              <a:off x="4523965" y="5077860"/>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176" name="object 169">
              <a:extLst>
                <a:ext uri="{FF2B5EF4-FFF2-40B4-BE49-F238E27FC236}">
                  <a16:creationId xmlns:a16="http://schemas.microsoft.com/office/drawing/2014/main" id="{D7FB77EE-2E70-F8C6-2778-458CD7091957}"/>
                </a:ext>
              </a:extLst>
            </p:cNvPr>
            <p:cNvSpPr/>
            <p:nvPr/>
          </p:nvSpPr>
          <p:spPr>
            <a:xfrm>
              <a:off x="4889857" y="489520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77" name="object 170">
              <a:extLst>
                <a:ext uri="{FF2B5EF4-FFF2-40B4-BE49-F238E27FC236}">
                  <a16:creationId xmlns:a16="http://schemas.microsoft.com/office/drawing/2014/main" id="{C7AFB823-A299-99A8-907F-36DC107AA57C}"/>
                </a:ext>
              </a:extLst>
            </p:cNvPr>
            <p:cNvSpPr/>
            <p:nvPr/>
          </p:nvSpPr>
          <p:spPr>
            <a:xfrm>
              <a:off x="4889857" y="489520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78" name="object 171">
            <a:extLst>
              <a:ext uri="{FF2B5EF4-FFF2-40B4-BE49-F238E27FC236}">
                <a16:creationId xmlns:a16="http://schemas.microsoft.com/office/drawing/2014/main" id="{9CD6B8E9-6E82-7C07-878C-823DF337F056}"/>
              </a:ext>
            </a:extLst>
          </p:cNvPr>
          <p:cNvSpPr txBox="1"/>
          <p:nvPr/>
        </p:nvSpPr>
        <p:spPr>
          <a:xfrm>
            <a:off x="5014398" y="4847492"/>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2</a:t>
            </a:r>
            <a:endParaRPr sz="1400">
              <a:latin typeface="Arial"/>
              <a:cs typeface="Arial"/>
            </a:endParaRPr>
          </a:p>
        </p:txBody>
      </p:sp>
      <p:grpSp>
        <p:nvGrpSpPr>
          <p:cNvPr id="179" name="object 172">
            <a:extLst>
              <a:ext uri="{FF2B5EF4-FFF2-40B4-BE49-F238E27FC236}">
                <a16:creationId xmlns:a16="http://schemas.microsoft.com/office/drawing/2014/main" id="{5A7BC8F7-EAB3-8846-2505-8B91209A44C2}"/>
              </a:ext>
            </a:extLst>
          </p:cNvPr>
          <p:cNvGrpSpPr/>
          <p:nvPr/>
        </p:nvGrpSpPr>
        <p:grpSpPr>
          <a:xfrm>
            <a:off x="5254289" y="4710971"/>
            <a:ext cx="369570" cy="186055"/>
            <a:chOff x="5254289" y="4710971"/>
            <a:chExt cx="369570" cy="186055"/>
          </a:xfrm>
        </p:grpSpPr>
        <p:sp>
          <p:nvSpPr>
            <p:cNvPr id="180" name="object 173">
              <a:extLst>
                <a:ext uri="{FF2B5EF4-FFF2-40B4-BE49-F238E27FC236}">
                  <a16:creationId xmlns:a16="http://schemas.microsoft.com/office/drawing/2014/main" id="{824C55C4-A608-FFCD-2E07-55BDB02DFFEA}"/>
                </a:ext>
              </a:extLst>
            </p:cNvPr>
            <p:cNvSpPr/>
            <p:nvPr/>
          </p:nvSpPr>
          <p:spPr>
            <a:xfrm>
              <a:off x="5255877" y="471255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181" name="object 174">
              <a:extLst>
                <a:ext uri="{FF2B5EF4-FFF2-40B4-BE49-F238E27FC236}">
                  <a16:creationId xmlns:a16="http://schemas.microsoft.com/office/drawing/2014/main" id="{3B17D0FC-0907-B52D-01EF-53C4B57D3347}"/>
                </a:ext>
              </a:extLst>
            </p:cNvPr>
            <p:cNvSpPr/>
            <p:nvPr/>
          </p:nvSpPr>
          <p:spPr>
            <a:xfrm>
              <a:off x="5255877" y="471255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82" name="object 175">
            <a:extLst>
              <a:ext uri="{FF2B5EF4-FFF2-40B4-BE49-F238E27FC236}">
                <a16:creationId xmlns:a16="http://schemas.microsoft.com/office/drawing/2014/main" id="{3EC1AAAD-5F85-1C88-04DB-A578B97E2DEF}"/>
              </a:ext>
            </a:extLst>
          </p:cNvPr>
          <p:cNvSpPr txBox="1"/>
          <p:nvPr/>
        </p:nvSpPr>
        <p:spPr>
          <a:xfrm>
            <a:off x="5380418" y="4664841"/>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2</a:t>
            </a:r>
            <a:endParaRPr sz="1400">
              <a:latin typeface="Arial"/>
              <a:cs typeface="Arial"/>
            </a:endParaRPr>
          </a:p>
        </p:txBody>
      </p:sp>
      <p:grpSp>
        <p:nvGrpSpPr>
          <p:cNvPr id="183" name="object 176">
            <a:extLst>
              <a:ext uri="{FF2B5EF4-FFF2-40B4-BE49-F238E27FC236}">
                <a16:creationId xmlns:a16="http://schemas.microsoft.com/office/drawing/2014/main" id="{4CF6A3CE-17A2-4975-267A-F587B6C82B8C}"/>
              </a:ext>
            </a:extLst>
          </p:cNvPr>
          <p:cNvGrpSpPr/>
          <p:nvPr/>
        </p:nvGrpSpPr>
        <p:grpSpPr>
          <a:xfrm>
            <a:off x="4156358" y="4894138"/>
            <a:ext cx="186690" cy="186055"/>
            <a:chOff x="4156358" y="4894138"/>
            <a:chExt cx="186690" cy="186055"/>
          </a:xfrm>
        </p:grpSpPr>
        <p:sp>
          <p:nvSpPr>
            <p:cNvPr id="184" name="object 177">
              <a:extLst>
                <a:ext uri="{FF2B5EF4-FFF2-40B4-BE49-F238E27FC236}">
                  <a16:creationId xmlns:a16="http://schemas.microsoft.com/office/drawing/2014/main" id="{36E70B93-3110-4DB6-C61F-B92427EB3C91}"/>
                </a:ext>
              </a:extLst>
            </p:cNvPr>
            <p:cNvSpPr/>
            <p:nvPr/>
          </p:nvSpPr>
          <p:spPr>
            <a:xfrm>
              <a:off x="4157945" y="4895725"/>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85" name="object 178">
              <a:extLst>
                <a:ext uri="{FF2B5EF4-FFF2-40B4-BE49-F238E27FC236}">
                  <a16:creationId xmlns:a16="http://schemas.microsoft.com/office/drawing/2014/main" id="{B529B4A4-2674-6826-6588-5449E0EF4915}"/>
                </a:ext>
              </a:extLst>
            </p:cNvPr>
            <p:cNvSpPr/>
            <p:nvPr/>
          </p:nvSpPr>
          <p:spPr>
            <a:xfrm>
              <a:off x="4157945" y="4895725"/>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86" name="object 179">
            <a:extLst>
              <a:ext uri="{FF2B5EF4-FFF2-40B4-BE49-F238E27FC236}">
                <a16:creationId xmlns:a16="http://schemas.microsoft.com/office/drawing/2014/main" id="{F27A9B32-6307-8D30-C16C-99C6CECAACAB}"/>
              </a:ext>
            </a:extLst>
          </p:cNvPr>
          <p:cNvSpPr txBox="1"/>
          <p:nvPr/>
        </p:nvSpPr>
        <p:spPr>
          <a:xfrm>
            <a:off x="4189529" y="4849296"/>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3</a:t>
            </a:r>
            <a:endParaRPr sz="1400">
              <a:latin typeface="Arial"/>
              <a:cs typeface="Arial"/>
            </a:endParaRPr>
          </a:p>
        </p:txBody>
      </p:sp>
      <p:grpSp>
        <p:nvGrpSpPr>
          <p:cNvPr id="187" name="object 180">
            <a:extLst>
              <a:ext uri="{FF2B5EF4-FFF2-40B4-BE49-F238E27FC236}">
                <a16:creationId xmlns:a16="http://schemas.microsoft.com/office/drawing/2014/main" id="{9CE272BB-A791-0D4F-861A-C1C93A2A3D51}"/>
              </a:ext>
            </a:extLst>
          </p:cNvPr>
          <p:cNvGrpSpPr/>
          <p:nvPr/>
        </p:nvGrpSpPr>
        <p:grpSpPr>
          <a:xfrm>
            <a:off x="3424447" y="5076273"/>
            <a:ext cx="1101090" cy="369570"/>
            <a:chOff x="3424447" y="5076273"/>
            <a:chExt cx="1101090" cy="369570"/>
          </a:xfrm>
        </p:grpSpPr>
        <p:sp>
          <p:nvSpPr>
            <p:cNvPr id="188" name="object 181">
              <a:extLst>
                <a:ext uri="{FF2B5EF4-FFF2-40B4-BE49-F238E27FC236}">
                  <a16:creationId xmlns:a16="http://schemas.microsoft.com/office/drawing/2014/main" id="{CEEEBF11-AC24-998D-FE5F-9E5B0EE56568}"/>
                </a:ext>
              </a:extLst>
            </p:cNvPr>
            <p:cNvSpPr/>
            <p:nvPr/>
          </p:nvSpPr>
          <p:spPr>
            <a:xfrm>
              <a:off x="3791925" y="5078376"/>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89" name="object 182">
              <a:extLst>
                <a:ext uri="{FF2B5EF4-FFF2-40B4-BE49-F238E27FC236}">
                  <a16:creationId xmlns:a16="http://schemas.microsoft.com/office/drawing/2014/main" id="{9F0EF56A-E082-C514-8948-8E18C50DF701}"/>
                </a:ext>
              </a:extLst>
            </p:cNvPr>
            <p:cNvSpPr/>
            <p:nvPr/>
          </p:nvSpPr>
          <p:spPr>
            <a:xfrm>
              <a:off x="3791925" y="5078376"/>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190" name="object 183">
              <a:extLst>
                <a:ext uri="{FF2B5EF4-FFF2-40B4-BE49-F238E27FC236}">
                  <a16:creationId xmlns:a16="http://schemas.microsoft.com/office/drawing/2014/main" id="{4ED9C567-B6F6-0FA1-6344-FE11DF88D751}"/>
                </a:ext>
              </a:extLst>
            </p:cNvPr>
            <p:cNvSpPr/>
            <p:nvPr/>
          </p:nvSpPr>
          <p:spPr>
            <a:xfrm>
              <a:off x="3426034" y="5261129"/>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91" name="object 184">
              <a:extLst>
                <a:ext uri="{FF2B5EF4-FFF2-40B4-BE49-F238E27FC236}">
                  <a16:creationId xmlns:a16="http://schemas.microsoft.com/office/drawing/2014/main" id="{336DDFA7-B7D1-BF6F-07C1-85CE74FDD91B}"/>
                </a:ext>
              </a:extLst>
            </p:cNvPr>
            <p:cNvSpPr/>
            <p:nvPr/>
          </p:nvSpPr>
          <p:spPr>
            <a:xfrm>
              <a:off x="3426034" y="5261129"/>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192" name="object 185">
              <a:extLst>
                <a:ext uri="{FF2B5EF4-FFF2-40B4-BE49-F238E27FC236}">
                  <a16:creationId xmlns:a16="http://schemas.microsoft.com/office/drawing/2014/main" id="{263E5F48-9FA1-3CB0-A733-44529F11DC57}"/>
                </a:ext>
              </a:extLst>
            </p:cNvPr>
            <p:cNvSpPr/>
            <p:nvPr/>
          </p:nvSpPr>
          <p:spPr>
            <a:xfrm>
              <a:off x="4340891" y="5077860"/>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93" name="object 186">
              <a:extLst>
                <a:ext uri="{FF2B5EF4-FFF2-40B4-BE49-F238E27FC236}">
                  <a16:creationId xmlns:a16="http://schemas.microsoft.com/office/drawing/2014/main" id="{54C29C67-AA58-B2BD-5A95-F1913618F668}"/>
                </a:ext>
              </a:extLst>
            </p:cNvPr>
            <p:cNvSpPr/>
            <p:nvPr/>
          </p:nvSpPr>
          <p:spPr>
            <a:xfrm>
              <a:off x="4340891" y="5077860"/>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194" name="object 187">
            <a:extLst>
              <a:ext uri="{FF2B5EF4-FFF2-40B4-BE49-F238E27FC236}">
                <a16:creationId xmlns:a16="http://schemas.microsoft.com/office/drawing/2014/main" id="{32F40391-6EC2-E24C-FEAE-FDB7A8459DDD}"/>
              </a:ext>
            </a:extLst>
          </p:cNvPr>
          <p:cNvSpPr txBox="1"/>
          <p:nvPr/>
        </p:nvSpPr>
        <p:spPr>
          <a:xfrm>
            <a:off x="3550447" y="5031947"/>
            <a:ext cx="1215390" cy="242570"/>
          </a:xfrm>
          <a:prstGeom prst="rect">
            <a:avLst/>
          </a:prstGeom>
        </p:spPr>
        <p:txBody>
          <a:bodyPr vert="horz" wrap="square" lIns="0" tIns="15240" rIns="0" bIns="0" rtlCol="0">
            <a:spAutoFit/>
          </a:bodyPr>
          <a:lstStyle/>
          <a:p>
            <a:pPr marL="12700">
              <a:lnSpc>
                <a:spcPct val="100000"/>
              </a:lnSpc>
              <a:spcBef>
                <a:spcPts val="120"/>
              </a:spcBef>
              <a:tabLst>
                <a:tab pos="285750" algn="l"/>
                <a:tab pos="561340" algn="l"/>
                <a:tab pos="834390" algn="l"/>
                <a:tab pos="1109980" algn="l"/>
              </a:tabLst>
            </a:pPr>
            <a:r>
              <a:rPr sz="1400" spc="-50" dirty="0">
                <a:latin typeface="Arial"/>
                <a:cs typeface="Arial"/>
              </a:rPr>
              <a:t>0</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2</a:t>
            </a:r>
            <a:endParaRPr sz="1400">
              <a:latin typeface="Arial"/>
              <a:cs typeface="Arial"/>
            </a:endParaRPr>
          </a:p>
        </p:txBody>
      </p:sp>
      <p:grpSp>
        <p:nvGrpSpPr>
          <p:cNvPr id="195" name="object 188">
            <a:extLst>
              <a:ext uri="{FF2B5EF4-FFF2-40B4-BE49-F238E27FC236}">
                <a16:creationId xmlns:a16="http://schemas.microsoft.com/office/drawing/2014/main" id="{0588ACA2-013F-EA59-FF7A-733FFBA3155D}"/>
              </a:ext>
            </a:extLst>
          </p:cNvPr>
          <p:cNvGrpSpPr/>
          <p:nvPr/>
        </p:nvGrpSpPr>
        <p:grpSpPr>
          <a:xfrm>
            <a:off x="3973283" y="5259001"/>
            <a:ext cx="1101725" cy="186690"/>
            <a:chOff x="3973283" y="5259001"/>
            <a:chExt cx="1101725" cy="186690"/>
          </a:xfrm>
        </p:grpSpPr>
        <p:sp>
          <p:nvSpPr>
            <p:cNvPr id="196" name="object 189">
              <a:extLst>
                <a:ext uri="{FF2B5EF4-FFF2-40B4-BE49-F238E27FC236}">
                  <a16:creationId xmlns:a16="http://schemas.microsoft.com/office/drawing/2014/main" id="{30D1C3E4-4B93-837F-4771-D442C56C0959}"/>
                </a:ext>
              </a:extLst>
            </p:cNvPr>
            <p:cNvSpPr/>
            <p:nvPr/>
          </p:nvSpPr>
          <p:spPr>
            <a:xfrm>
              <a:off x="3974871" y="5260820"/>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97" name="object 190">
              <a:extLst>
                <a:ext uri="{FF2B5EF4-FFF2-40B4-BE49-F238E27FC236}">
                  <a16:creationId xmlns:a16="http://schemas.microsoft.com/office/drawing/2014/main" id="{460684EB-E3F2-3189-746C-01CD2EC11710}"/>
                </a:ext>
              </a:extLst>
            </p:cNvPr>
            <p:cNvSpPr/>
            <p:nvPr/>
          </p:nvSpPr>
          <p:spPr>
            <a:xfrm>
              <a:off x="3974871" y="5260820"/>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198" name="object 191">
              <a:extLst>
                <a:ext uri="{FF2B5EF4-FFF2-40B4-BE49-F238E27FC236}">
                  <a16:creationId xmlns:a16="http://schemas.microsoft.com/office/drawing/2014/main" id="{EB8D39E8-2B97-CBCE-9FC1-4C838D7D1ED3}"/>
                </a:ext>
              </a:extLst>
            </p:cNvPr>
            <p:cNvSpPr/>
            <p:nvPr/>
          </p:nvSpPr>
          <p:spPr>
            <a:xfrm>
              <a:off x="4523966" y="5260588"/>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199" name="object 192">
              <a:extLst>
                <a:ext uri="{FF2B5EF4-FFF2-40B4-BE49-F238E27FC236}">
                  <a16:creationId xmlns:a16="http://schemas.microsoft.com/office/drawing/2014/main" id="{B90A825E-DBAD-2B3E-050B-7FF87EE51B4D}"/>
                </a:ext>
              </a:extLst>
            </p:cNvPr>
            <p:cNvSpPr/>
            <p:nvPr/>
          </p:nvSpPr>
          <p:spPr>
            <a:xfrm>
              <a:off x="4523966" y="5260588"/>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200" name="object 193">
              <a:extLst>
                <a:ext uri="{FF2B5EF4-FFF2-40B4-BE49-F238E27FC236}">
                  <a16:creationId xmlns:a16="http://schemas.microsoft.com/office/drawing/2014/main" id="{5E78D721-8CEC-86CF-192B-204015EEEF19}"/>
                </a:ext>
              </a:extLst>
            </p:cNvPr>
            <p:cNvSpPr/>
            <p:nvPr/>
          </p:nvSpPr>
          <p:spPr>
            <a:xfrm>
              <a:off x="4706911" y="5260588"/>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01" name="object 194">
              <a:extLst>
                <a:ext uri="{FF2B5EF4-FFF2-40B4-BE49-F238E27FC236}">
                  <a16:creationId xmlns:a16="http://schemas.microsoft.com/office/drawing/2014/main" id="{6B28A568-9087-B83A-E2A3-640621208AA9}"/>
                </a:ext>
              </a:extLst>
            </p:cNvPr>
            <p:cNvSpPr/>
            <p:nvPr/>
          </p:nvSpPr>
          <p:spPr>
            <a:xfrm>
              <a:off x="4706911" y="5260588"/>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02" name="object 195">
            <a:extLst>
              <a:ext uri="{FF2B5EF4-FFF2-40B4-BE49-F238E27FC236}">
                <a16:creationId xmlns:a16="http://schemas.microsoft.com/office/drawing/2014/main" id="{563D6583-7B23-585A-1F24-3718329F6E30}"/>
              </a:ext>
            </a:extLst>
          </p:cNvPr>
          <p:cNvSpPr txBox="1"/>
          <p:nvPr/>
        </p:nvSpPr>
        <p:spPr>
          <a:xfrm>
            <a:off x="2908653" y="5214675"/>
            <a:ext cx="2040255" cy="242570"/>
          </a:xfrm>
          <a:prstGeom prst="rect">
            <a:avLst/>
          </a:prstGeom>
        </p:spPr>
        <p:txBody>
          <a:bodyPr vert="horz" wrap="square" lIns="0" tIns="15240" rIns="0" bIns="0" rtlCol="0">
            <a:spAutoFit/>
          </a:bodyPr>
          <a:lstStyle/>
          <a:p>
            <a:pPr marL="12700">
              <a:lnSpc>
                <a:spcPct val="100000"/>
              </a:lnSpc>
              <a:spcBef>
                <a:spcPts val="120"/>
              </a:spcBef>
              <a:tabLst>
                <a:tab pos="288290" algn="l"/>
                <a:tab pos="561340" algn="l"/>
                <a:tab pos="836930" algn="l"/>
                <a:tab pos="1109980" algn="l"/>
                <a:tab pos="1386205" algn="l"/>
                <a:tab pos="1659255" algn="l"/>
                <a:tab pos="1934845" algn="l"/>
              </a:tabLst>
            </a:pPr>
            <a:r>
              <a:rPr sz="1400" spc="-50" dirty="0">
                <a:latin typeface="Arial"/>
                <a:cs typeface="Arial"/>
              </a:rPr>
              <a:t>0</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3</a:t>
            </a:r>
            <a:endParaRPr sz="1400">
              <a:latin typeface="Arial"/>
              <a:cs typeface="Arial"/>
            </a:endParaRPr>
          </a:p>
        </p:txBody>
      </p:sp>
      <p:grpSp>
        <p:nvGrpSpPr>
          <p:cNvPr id="203" name="object 196">
            <a:extLst>
              <a:ext uri="{FF2B5EF4-FFF2-40B4-BE49-F238E27FC236}">
                <a16:creationId xmlns:a16="http://schemas.microsoft.com/office/drawing/2014/main" id="{244D6946-038B-8599-EFE5-79634084E447}"/>
              </a:ext>
            </a:extLst>
          </p:cNvPr>
          <p:cNvGrpSpPr/>
          <p:nvPr/>
        </p:nvGrpSpPr>
        <p:grpSpPr>
          <a:xfrm>
            <a:off x="5071344" y="5076273"/>
            <a:ext cx="369570" cy="186055"/>
            <a:chOff x="5071344" y="5076273"/>
            <a:chExt cx="369570" cy="186055"/>
          </a:xfrm>
        </p:grpSpPr>
        <p:sp>
          <p:nvSpPr>
            <p:cNvPr id="204" name="object 197">
              <a:extLst>
                <a:ext uri="{FF2B5EF4-FFF2-40B4-BE49-F238E27FC236}">
                  <a16:creationId xmlns:a16="http://schemas.microsoft.com/office/drawing/2014/main" id="{1BB7C207-4BD2-0A8E-6FE7-24DFD26EAF29}"/>
                </a:ext>
              </a:extLst>
            </p:cNvPr>
            <p:cNvSpPr/>
            <p:nvPr/>
          </p:nvSpPr>
          <p:spPr>
            <a:xfrm>
              <a:off x="5072931" y="5077860"/>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05" name="object 198">
              <a:extLst>
                <a:ext uri="{FF2B5EF4-FFF2-40B4-BE49-F238E27FC236}">
                  <a16:creationId xmlns:a16="http://schemas.microsoft.com/office/drawing/2014/main" id="{A6420F44-78D3-76EF-1305-759273198E27}"/>
                </a:ext>
              </a:extLst>
            </p:cNvPr>
            <p:cNvSpPr/>
            <p:nvPr/>
          </p:nvSpPr>
          <p:spPr>
            <a:xfrm>
              <a:off x="5072931" y="5077860"/>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06" name="object 199">
            <a:extLst>
              <a:ext uri="{FF2B5EF4-FFF2-40B4-BE49-F238E27FC236}">
                <a16:creationId xmlns:a16="http://schemas.microsoft.com/office/drawing/2014/main" id="{6BEA032D-0F5F-7833-2AB3-EA682C76F893}"/>
              </a:ext>
            </a:extLst>
          </p:cNvPr>
          <p:cNvSpPr txBox="1"/>
          <p:nvPr/>
        </p:nvSpPr>
        <p:spPr>
          <a:xfrm>
            <a:off x="5197344" y="5030271"/>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3</a:t>
            </a:r>
            <a:endParaRPr sz="1400">
              <a:latin typeface="Arial"/>
              <a:cs typeface="Arial"/>
            </a:endParaRPr>
          </a:p>
        </p:txBody>
      </p:sp>
      <p:grpSp>
        <p:nvGrpSpPr>
          <p:cNvPr id="207" name="object 200">
            <a:extLst>
              <a:ext uri="{FF2B5EF4-FFF2-40B4-BE49-F238E27FC236}">
                <a16:creationId xmlns:a16="http://schemas.microsoft.com/office/drawing/2014/main" id="{4F83D9C9-DD6B-E925-48A3-39A84C8FC1B3}"/>
              </a:ext>
            </a:extLst>
          </p:cNvPr>
          <p:cNvGrpSpPr/>
          <p:nvPr/>
        </p:nvGrpSpPr>
        <p:grpSpPr>
          <a:xfrm>
            <a:off x="5437235" y="4893622"/>
            <a:ext cx="369570" cy="186055"/>
            <a:chOff x="5437235" y="4893622"/>
            <a:chExt cx="369570" cy="186055"/>
          </a:xfrm>
        </p:grpSpPr>
        <p:sp>
          <p:nvSpPr>
            <p:cNvPr id="208" name="object 201">
              <a:extLst>
                <a:ext uri="{FF2B5EF4-FFF2-40B4-BE49-F238E27FC236}">
                  <a16:creationId xmlns:a16="http://schemas.microsoft.com/office/drawing/2014/main" id="{5D1159C2-1965-372D-15CC-7829B5A9883E}"/>
                </a:ext>
              </a:extLst>
            </p:cNvPr>
            <p:cNvSpPr/>
            <p:nvPr/>
          </p:nvSpPr>
          <p:spPr>
            <a:xfrm>
              <a:off x="5438823" y="489520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09" name="object 202">
              <a:extLst>
                <a:ext uri="{FF2B5EF4-FFF2-40B4-BE49-F238E27FC236}">
                  <a16:creationId xmlns:a16="http://schemas.microsoft.com/office/drawing/2014/main" id="{4477157F-DA6C-5142-CC3F-693C4A7C035D}"/>
                </a:ext>
              </a:extLst>
            </p:cNvPr>
            <p:cNvSpPr/>
            <p:nvPr/>
          </p:nvSpPr>
          <p:spPr>
            <a:xfrm>
              <a:off x="5438823" y="489520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10" name="object 203">
            <a:extLst>
              <a:ext uri="{FF2B5EF4-FFF2-40B4-BE49-F238E27FC236}">
                <a16:creationId xmlns:a16="http://schemas.microsoft.com/office/drawing/2014/main" id="{9D3F996D-0B70-C1F9-85BD-5CF4DD597893}"/>
              </a:ext>
            </a:extLst>
          </p:cNvPr>
          <p:cNvSpPr txBox="1"/>
          <p:nvPr/>
        </p:nvSpPr>
        <p:spPr>
          <a:xfrm>
            <a:off x="5563364" y="4847492"/>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3</a:t>
            </a:r>
            <a:endParaRPr sz="1400">
              <a:latin typeface="Arial"/>
              <a:cs typeface="Arial"/>
            </a:endParaRPr>
          </a:p>
        </p:txBody>
      </p:sp>
      <p:grpSp>
        <p:nvGrpSpPr>
          <p:cNvPr id="211" name="object 204">
            <a:extLst>
              <a:ext uri="{FF2B5EF4-FFF2-40B4-BE49-F238E27FC236}">
                <a16:creationId xmlns:a16="http://schemas.microsoft.com/office/drawing/2014/main" id="{C71C6C7A-42A8-B7E8-63D7-C91AA14AC1C9}"/>
              </a:ext>
            </a:extLst>
          </p:cNvPr>
          <p:cNvGrpSpPr/>
          <p:nvPr/>
        </p:nvGrpSpPr>
        <p:grpSpPr>
          <a:xfrm>
            <a:off x="5803255" y="4710971"/>
            <a:ext cx="369570" cy="186055"/>
            <a:chOff x="5803255" y="4710971"/>
            <a:chExt cx="369570" cy="186055"/>
          </a:xfrm>
        </p:grpSpPr>
        <p:sp>
          <p:nvSpPr>
            <p:cNvPr id="212" name="object 205">
              <a:extLst>
                <a:ext uri="{FF2B5EF4-FFF2-40B4-BE49-F238E27FC236}">
                  <a16:creationId xmlns:a16="http://schemas.microsoft.com/office/drawing/2014/main" id="{055962B6-8CF8-FF12-3612-07482756B14F}"/>
                </a:ext>
              </a:extLst>
            </p:cNvPr>
            <p:cNvSpPr/>
            <p:nvPr/>
          </p:nvSpPr>
          <p:spPr>
            <a:xfrm>
              <a:off x="5804842" y="4712559"/>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13" name="object 206">
              <a:extLst>
                <a:ext uri="{FF2B5EF4-FFF2-40B4-BE49-F238E27FC236}">
                  <a16:creationId xmlns:a16="http://schemas.microsoft.com/office/drawing/2014/main" id="{4BDD1D8D-9741-078B-155E-B9CEE3C088FA}"/>
                </a:ext>
              </a:extLst>
            </p:cNvPr>
            <p:cNvSpPr/>
            <p:nvPr/>
          </p:nvSpPr>
          <p:spPr>
            <a:xfrm>
              <a:off x="5804842" y="4712559"/>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14" name="object 207">
            <a:extLst>
              <a:ext uri="{FF2B5EF4-FFF2-40B4-BE49-F238E27FC236}">
                <a16:creationId xmlns:a16="http://schemas.microsoft.com/office/drawing/2014/main" id="{F9B381FC-8907-79AE-6E49-532DBBCE7C3C}"/>
              </a:ext>
            </a:extLst>
          </p:cNvPr>
          <p:cNvSpPr txBox="1"/>
          <p:nvPr/>
        </p:nvSpPr>
        <p:spPr>
          <a:xfrm>
            <a:off x="5929384" y="4664841"/>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3</a:t>
            </a:r>
            <a:endParaRPr sz="1400">
              <a:latin typeface="Arial"/>
              <a:cs typeface="Arial"/>
            </a:endParaRPr>
          </a:p>
        </p:txBody>
      </p:sp>
      <p:grpSp>
        <p:nvGrpSpPr>
          <p:cNvPr id="215" name="object 208">
            <a:extLst>
              <a:ext uri="{FF2B5EF4-FFF2-40B4-BE49-F238E27FC236}">
                <a16:creationId xmlns:a16="http://schemas.microsoft.com/office/drawing/2014/main" id="{07E67E40-A7D9-7E73-2584-BE0F7F75ECE1}"/>
              </a:ext>
            </a:extLst>
          </p:cNvPr>
          <p:cNvGrpSpPr/>
          <p:nvPr/>
        </p:nvGrpSpPr>
        <p:grpSpPr>
          <a:xfrm>
            <a:off x="2873803" y="3637238"/>
            <a:ext cx="3305175" cy="1839595"/>
            <a:chOff x="2873803" y="3637238"/>
            <a:chExt cx="3305175" cy="1839595"/>
          </a:xfrm>
        </p:grpSpPr>
        <p:sp>
          <p:nvSpPr>
            <p:cNvPr id="216" name="object 209">
              <a:extLst>
                <a:ext uri="{FF2B5EF4-FFF2-40B4-BE49-F238E27FC236}">
                  <a16:creationId xmlns:a16="http://schemas.microsoft.com/office/drawing/2014/main" id="{86567AB5-D361-B88A-500C-FF549A1A68EC}"/>
                </a:ext>
              </a:extLst>
            </p:cNvPr>
            <p:cNvSpPr/>
            <p:nvPr/>
          </p:nvSpPr>
          <p:spPr>
            <a:xfrm>
              <a:off x="6170863" y="4688751"/>
              <a:ext cx="0" cy="780415"/>
            </a:xfrm>
            <a:custGeom>
              <a:avLst/>
              <a:gdLst/>
              <a:ahLst/>
              <a:cxnLst/>
              <a:rect l="l" t="t" r="r" b="b"/>
              <a:pathLst>
                <a:path h="780414">
                  <a:moveTo>
                    <a:pt x="0" y="0"/>
                  </a:moveTo>
                  <a:lnTo>
                    <a:pt x="0" y="780099"/>
                  </a:lnTo>
                </a:path>
              </a:pathLst>
            </a:custGeom>
            <a:ln w="15492">
              <a:solidFill>
                <a:srgbClr val="CC3300"/>
              </a:solidFill>
            </a:ln>
          </p:spPr>
          <p:txBody>
            <a:bodyPr wrap="square" lIns="0" tIns="0" rIns="0" bIns="0" rtlCol="0"/>
            <a:lstStyle/>
            <a:p>
              <a:endParaRPr/>
            </a:p>
          </p:txBody>
        </p:sp>
        <p:sp>
          <p:nvSpPr>
            <p:cNvPr id="217" name="object 210">
              <a:extLst>
                <a:ext uri="{FF2B5EF4-FFF2-40B4-BE49-F238E27FC236}">
                  <a16:creationId xmlns:a16="http://schemas.microsoft.com/office/drawing/2014/main" id="{D8175409-4B6C-2B09-8E16-FA869C39F436}"/>
                </a:ext>
              </a:extLst>
            </p:cNvPr>
            <p:cNvSpPr/>
            <p:nvPr/>
          </p:nvSpPr>
          <p:spPr>
            <a:xfrm>
              <a:off x="3058207" y="3638826"/>
              <a:ext cx="1281430" cy="728980"/>
            </a:xfrm>
            <a:custGeom>
              <a:avLst/>
              <a:gdLst/>
              <a:ahLst/>
              <a:cxnLst/>
              <a:rect l="l" t="t" r="r" b="b"/>
              <a:pathLst>
                <a:path w="1281429" h="728979">
                  <a:moveTo>
                    <a:pt x="0" y="182689"/>
                  </a:moveTo>
                  <a:lnTo>
                    <a:pt x="182984" y="182689"/>
                  </a:lnTo>
                  <a:lnTo>
                    <a:pt x="182984" y="0"/>
                  </a:lnTo>
                  <a:lnTo>
                    <a:pt x="0" y="0"/>
                  </a:lnTo>
                  <a:lnTo>
                    <a:pt x="0" y="182689"/>
                  </a:lnTo>
                  <a:close/>
                </a:path>
                <a:path w="1281429" h="728979">
                  <a:moveTo>
                    <a:pt x="182945" y="182689"/>
                  </a:moveTo>
                  <a:lnTo>
                    <a:pt x="365929" y="182689"/>
                  </a:lnTo>
                  <a:lnTo>
                    <a:pt x="365929" y="0"/>
                  </a:lnTo>
                  <a:lnTo>
                    <a:pt x="182945" y="0"/>
                  </a:lnTo>
                  <a:lnTo>
                    <a:pt x="182945" y="182689"/>
                  </a:lnTo>
                  <a:close/>
                </a:path>
                <a:path w="1281429" h="728979">
                  <a:moveTo>
                    <a:pt x="366020" y="182689"/>
                  </a:moveTo>
                  <a:lnTo>
                    <a:pt x="549004" y="182689"/>
                  </a:lnTo>
                  <a:lnTo>
                    <a:pt x="549004" y="0"/>
                  </a:lnTo>
                  <a:lnTo>
                    <a:pt x="366020" y="0"/>
                  </a:lnTo>
                  <a:lnTo>
                    <a:pt x="366020" y="182689"/>
                  </a:lnTo>
                  <a:close/>
                </a:path>
                <a:path w="1281429" h="728979">
                  <a:moveTo>
                    <a:pt x="548965" y="182689"/>
                  </a:moveTo>
                  <a:lnTo>
                    <a:pt x="731949" y="182689"/>
                  </a:lnTo>
                  <a:lnTo>
                    <a:pt x="731949" y="0"/>
                  </a:lnTo>
                  <a:lnTo>
                    <a:pt x="548965" y="0"/>
                  </a:lnTo>
                  <a:lnTo>
                    <a:pt x="548965" y="182689"/>
                  </a:lnTo>
                  <a:close/>
                </a:path>
                <a:path w="1281429" h="728979">
                  <a:moveTo>
                    <a:pt x="731911" y="182689"/>
                  </a:moveTo>
                  <a:lnTo>
                    <a:pt x="914895" y="182689"/>
                  </a:lnTo>
                  <a:lnTo>
                    <a:pt x="914895" y="0"/>
                  </a:lnTo>
                  <a:lnTo>
                    <a:pt x="731911" y="0"/>
                  </a:lnTo>
                  <a:lnTo>
                    <a:pt x="731911" y="182689"/>
                  </a:lnTo>
                  <a:close/>
                </a:path>
                <a:path w="1281429" h="728979">
                  <a:moveTo>
                    <a:pt x="914985" y="182689"/>
                  </a:moveTo>
                  <a:lnTo>
                    <a:pt x="1097970" y="182689"/>
                  </a:lnTo>
                  <a:lnTo>
                    <a:pt x="1097970" y="0"/>
                  </a:lnTo>
                  <a:lnTo>
                    <a:pt x="914985" y="0"/>
                  </a:lnTo>
                  <a:lnTo>
                    <a:pt x="914985" y="182689"/>
                  </a:lnTo>
                  <a:close/>
                </a:path>
                <a:path w="1281429" h="728979">
                  <a:moveTo>
                    <a:pt x="1097931" y="182689"/>
                  </a:moveTo>
                  <a:lnTo>
                    <a:pt x="1280915" y="182689"/>
                  </a:lnTo>
                  <a:lnTo>
                    <a:pt x="1280915" y="0"/>
                  </a:lnTo>
                  <a:lnTo>
                    <a:pt x="1097931" y="0"/>
                  </a:lnTo>
                  <a:lnTo>
                    <a:pt x="1097931" y="182689"/>
                  </a:lnTo>
                  <a:close/>
                </a:path>
                <a:path w="1281429" h="728979">
                  <a:moveTo>
                    <a:pt x="0" y="364953"/>
                  </a:moveTo>
                  <a:lnTo>
                    <a:pt x="182984" y="364953"/>
                  </a:lnTo>
                  <a:lnTo>
                    <a:pt x="182984" y="182263"/>
                  </a:lnTo>
                  <a:lnTo>
                    <a:pt x="0" y="182263"/>
                  </a:lnTo>
                  <a:lnTo>
                    <a:pt x="0" y="364953"/>
                  </a:lnTo>
                  <a:close/>
                </a:path>
                <a:path w="1281429" h="728979">
                  <a:moveTo>
                    <a:pt x="182945" y="364953"/>
                  </a:moveTo>
                  <a:lnTo>
                    <a:pt x="365929" y="364953"/>
                  </a:lnTo>
                  <a:lnTo>
                    <a:pt x="365929" y="182263"/>
                  </a:lnTo>
                  <a:lnTo>
                    <a:pt x="182945" y="182263"/>
                  </a:lnTo>
                  <a:lnTo>
                    <a:pt x="182945" y="364953"/>
                  </a:lnTo>
                  <a:close/>
                </a:path>
                <a:path w="1281429" h="728979">
                  <a:moveTo>
                    <a:pt x="366020" y="364953"/>
                  </a:moveTo>
                  <a:lnTo>
                    <a:pt x="549004" y="364953"/>
                  </a:lnTo>
                  <a:lnTo>
                    <a:pt x="549004" y="182263"/>
                  </a:lnTo>
                  <a:lnTo>
                    <a:pt x="366020" y="182263"/>
                  </a:lnTo>
                  <a:lnTo>
                    <a:pt x="366020" y="364953"/>
                  </a:lnTo>
                  <a:close/>
                </a:path>
                <a:path w="1281429" h="728979">
                  <a:moveTo>
                    <a:pt x="548965" y="364953"/>
                  </a:moveTo>
                  <a:lnTo>
                    <a:pt x="731949" y="364953"/>
                  </a:lnTo>
                  <a:lnTo>
                    <a:pt x="731949" y="182263"/>
                  </a:lnTo>
                  <a:lnTo>
                    <a:pt x="548965" y="182263"/>
                  </a:lnTo>
                  <a:lnTo>
                    <a:pt x="548965" y="364953"/>
                  </a:lnTo>
                  <a:close/>
                </a:path>
                <a:path w="1281429" h="728979">
                  <a:moveTo>
                    <a:pt x="731911" y="364953"/>
                  </a:moveTo>
                  <a:lnTo>
                    <a:pt x="914895" y="364953"/>
                  </a:lnTo>
                  <a:lnTo>
                    <a:pt x="914895" y="182263"/>
                  </a:lnTo>
                  <a:lnTo>
                    <a:pt x="731911" y="182263"/>
                  </a:lnTo>
                  <a:lnTo>
                    <a:pt x="731911" y="364953"/>
                  </a:lnTo>
                  <a:close/>
                </a:path>
                <a:path w="1281429" h="728979">
                  <a:moveTo>
                    <a:pt x="914985" y="364953"/>
                  </a:moveTo>
                  <a:lnTo>
                    <a:pt x="1097970" y="364953"/>
                  </a:lnTo>
                  <a:lnTo>
                    <a:pt x="1097970" y="182263"/>
                  </a:lnTo>
                  <a:lnTo>
                    <a:pt x="914985" y="182263"/>
                  </a:lnTo>
                  <a:lnTo>
                    <a:pt x="914985" y="364953"/>
                  </a:lnTo>
                  <a:close/>
                </a:path>
                <a:path w="1281429" h="728979">
                  <a:moveTo>
                    <a:pt x="1097931" y="364953"/>
                  </a:moveTo>
                  <a:lnTo>
                    <a:pt x="1280915" y="364953"/>
                  </a:lnTo>
                  <a:lnTo>
                    <a:pt x="1280915" y="182263"/>
                  </a:lnTo>
                  <a:lnTo>
                    <a:pt x="1097931" y="182263"/>
                  </a:lnTo>
                  <a:lnTo>
                    <a:pt x="1097931" y="364953"/>
                  </a:lnTo>
                  <a:close/>
                </a:path>
                <a:path w="1281429" h="728979">
                  <a:moveTo>
                    <a:pt x="0" y="546314"/>
                  </a:moveTo>
                  <a:lnTo>
                    <a:pt x="182984" y="546314"/>
                  </a:lnTo>
                  <a:lnTo>
                    <a:pt x="182984" y="363625"/>
                  </a:lnTo>
                  <a:lnTo>
                    <a:pt x="0" y="363625"/>
                  </a:lnTo>
                  <a:lnTo>
                    <a:pt x="0" y="546314"/>
                  </a:lnTo>
                  <a:close/>
                </a:path>
                <a:path w="1281429" h="728979">
                  <a:moveTo>
                    <a:pt x="182945" y="546314"/>
                  </a:moveTo>
                  <a:lnTo>
                    <a:pt x="365929" y="546314"/>
                  </a:lnTo>
                  <a:lnTo>
                    <a:pt x="365929" y="363625"/>
                  </a:lnTo>
                  <a:lnTo>
                    <a:pt x="182945" y="363625"/>
                  </a:lnTo>
                  <a:lnTo>
                    <a:pt x="182945" y="546314"/>
                  </a:lnTo>
                  <a:close/>
                </a:path>
                <a:path w="1281429" h="728979">
                  <a:moveTo>
                    <a:pt x="914985" y="546314"/>
                  </a:moveTo>
                  <a:lnTo>
                    <a:pt x="1097970" y="546314"/>
                  </a:lnTo>
                  <a:lnTo>
                    <a:pt x="1097970" y="363625"/>
                  </a:lnTo>
                  <a:lnTo>
                    <a:pt x="914985" y="363625"/>
                  </a:lnTo>
                  <a:lnTo>
                    <a:pt x="914985" y="546314"/>
                  </a:lnTo>
                  <a:close/>
                </a:path>
                <a:path w="1281429" h="728979">
                  <a:moveTo>
                    <a:pt x="1097931" y="546314"/>
                  </a:moveTo>
                  <a:lnTo>
                    <a:pt x="1280915" y="546314"/>
                  </a:lnTo>
                  <a:lnTo>
                    <a:pt x="1280915" y="363625"/>
                  </a:lnTo>
                  <a:lnTo>
                    <a:pt x="1097931" y="363625"/>
                  </a:lnTo>
                  <a:lnTo>
                    <a:pt x="1097931" y="546314"/>
                  </a:lnTo>
                  <a:close/>
                </a:path>
                <a:path w="1281429" h="728979">
                  <a:moveTo>
                    <a:pt x="0" y="728578"/>
                  </a:moveTo>
                  <a:lnTo>
                    <a:pt x="182984" y="728578"/>
                  </a:lnTo>
                  <a:lnTo>
                    <a:pt x="182984" y="545889"/>
                  </a:lnTo>
                  <a:lnTo>
                    <a:pt x="0" y="545889"/>
                  </a:lnTo>
                  <a:lnTo>
                    <a:pt x="0" y="728578"/>
                  </a:lnTo>
                  <a:close/>
                </a:path>
                <a:path w="1281429" h="728979">
                  <a:moveTo>
                    <a:pt x="182945" y="728578"/>
                  </a:moveTo>
                  <a:lnTo>
                    <a:pt x="365929" y="728578"/>
                  </a:lnTo>
                  <a:lnTo>
                    <a:pt x="365929" y="545889"/>
                  </a:lnTo>
                  <a:lnTo>
                    <a:pt x="182945" y="545889"/>
                  </a:lnTo>
                  <a:lnTo>
                    <a:pt x="182945" y="728578"/>
                  </a:lnTo>
                  <a:close/>
                </a:path>
                <a:path w="1281429" h="728979">
                  <a:moveTo>
                    <a:pt x="366020" y="728578"/>
                  </a:moveTo>
                  <a:lnTo>
                    <a:pt x="549004" y="728578"/>
                  </a:lnTo>
                  <a:lnTo>
                    <a:pt x="549004" y="545889"/>
                  </a:lnTo>
                  <a:lnTo>
                    <a:pt x="366020" y="545889"/>
                  </a:lnTo>
                  <a:lnTo>
                    <a:pt x="366020" y="728578"/>
                  </a:lnTo>
                  <a:close/>
                </a:path>
                <a:path w="1281429" h="728979">
                  <a:moveTo>
                    <a:pt x="548965" y="728578"/>
                  </a:moveTo>
                  <a:lnTo>
                    <a:pt x="731949" y="728578"/>
                  </a:lnTo>
                  <a:lnTo>
                    <a:pt x="731949" y="545889"/>
                  </a:lnTo>
                  <a:lnTo>
                    <a:pt x="548965" y="545889"/>
                  </a:lnTo>
                  <a:lnTo>
                    <a:pt x="548965" y="728578"/>
                  </a:lnTo>
                  <a:close/>
                </a:path>
                <a:path w="1281429" h="728979">
                  <a:moveTo>
                    <a:pt x="731911" y="728578"/>
                  </a:moveTo>
                  <a:lnTo>
                    <a:pt x="914895" y="728578"/>
                  </a:lnTo>
                  <a:lnTo>
                    <a:pt x="914895" y="545889"/>
                  </a:lnTo>
                  <a:lnTo>
                    <a:pt x="731911" y="545889"/>
                  </a:lnTo>
                  <a:lnTo>
                    <a:pt x="731911" y="728578"/>
                  </a:lnTo>
                  <a:close/>
                </a:path>
                <a:path w="1281429" h="728979">
                  <a:moveTo>
                    <a:pt x="914985" y="728578"/>
                  </a:moveTo>
                  <a:lnTo>
                    <a:pt x="1097970" y="728578"/>
                  </a:lnTo>
                  <a:lnTo>
                    <a:pt x="1097970" y="545889"/>
                  </a:lnTo>
                  <a:lnTo>
                    <a:pt x="914985" y="545889"/>
                  </a:lnTo>
                  <a:lnTo>
                    <a:pt x="914985" y="728578"/>
                  </a:lnTo>
                  <a:close/>
                </a:path>
                <a:path w="1281429" h="728979">
                  <a:moveTo>
                    <a:pt x="1097931" y="728578"/>
                  </a:moveTo>
                  <a:lnTo>
                    <a:pt x="1280915" y="728578"/>
                  </a:lnTo>
                  <a:lnTo>
                    <a:pt x="1280915" y="545889"/>
                  </a:lnTo>
                  <a:lnTo>
                    <a:pt x="1097931" y="545889"/>
                  </a:lnTo>
                  <a:lnTo>
                    <a:pt x="1097931" y="728578"/>
                  </a:lnTo>
                  <a:close/>
                </a:path>
              </a:pathLst>
            </a:custGeom>
            <a:ln w="3175">
              <a:solidFill>
                <a:srgbClr val="8B8B8B"/>
              </a:solidFill>
              <a:prstDash val="sysDot"/>
            </a:ln>
          </p:spPr>
          <p:txBody>
            <a:bodyPr wrap="square" lIns="0" tIns="0" rIns="0" bIns="0" rtlCol="0"/>
            <a:lstStyle/>
            <a:p>
              <a:endParaRPr/>
            </a:p>
          </p:txBody>
        </p:sp>
        <p:sp>
          <p:nvSpPr>
            <p:cNvPr id="218" name="object 211">
              <a:extLst>
                <a:ext uri="{FF2B5EF4-FFF2-40B4-BE49-F238E27FC236}">
                  <a16:creationId xmlns:a16="http://schemas.microsoft.com/office/drawing/2014/main" id="{DF4201AA-9081-4FF7-E8BC-A29EEAB208CA}"/>
                </a:ext>
              </a:extLst>
            </p:cNvPr>
            <p:cNvSpPr/>
            <p:nvPr/>
          </p:nvSpPr>
          <p:spPr>
            <a:xfrm>
              <a:off x="2875390" y="4185102"/>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19" name="object 212">
              <a:extLst>
                <a:ext uri="{FF2B5EF4-FFF2-40B4-BE49-F238E27FC236}">
                  <a16:creationId xmlns:a16="http://schemas.microsoft.com/office/drawing/2014/main" id="{926E0F76-80CA-02CE-0E8B-E2C99D5D8676}"/>
                </a:ext>
              </a:extLst>
            </p:cNvPr>
            <p:cNvSpPr/>
            <p:nvPr/>
          </p:nvSpPr>
          <p:spPr>
            <a:xfrm>
              <a:off x="2875390" y="4185102"/>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20" name="object 213">
            <a:extLst>
              <a:ext uri="{FF2B5EF4-FFF2-40B4-BE49-F238E27FC236}">
                <a16:creationId xmlns:a16="http://schemas.microsoft.com/office/drawing/2014/main" id="{C1BEF578-C082-BC49-9F0F-1AEA6A00EA39}"/>
              </a:ext>
            </a:extLst>
          </p:cNvPr>
          <p:cNvSpPr txBox="1"/>
          <p:nvPr/>
        </p:nvSpPr>
        <p:spPr>
          <a:xfrm>
            <a:off x="2906974" y="413867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221" name="object 214">
            <a:extLst>
              <a:ext uri="{FF2B5EF4-FFF2-40B4-BE49-F238E27FC236}">
                <a16:creationId xmlns:a16="http://schemas.microsoft.com/office/drawing/2014/main" id="{F1B19E3A-28FB-0B5D-72DC-D4D2CC3F2079}"/>
              </a:ext>
            </a:extLst>
          </p:cNvPr>
          <p:cNvGrpSpPr/>
          <p:nvPr/>
        </p:nvGrpSpPr>
        <p:grpSpPr>
          <a:xfrm>
            <a:off x="4337496" y="3632259"/>
            <a:ext cx="5125085" cy="737235"/>
            <a:chOff x="4337496" y="3632259"/>
            <a:chExt cx="5125085" cy="737235"/>
          </a:xfrm>
        </p:grpSpPr>
        <p:sp>
          <p:nvSpPr>
            <p:cNvPr id="222" name="object 215">
              <a:extLst>
                <a:ext uri="{FF2B5EF4-FFF2-40B4-BE49-F238E27FC236}">
                  <a16:creationId xmlns:a16="http://schemas.microsoft.com/office/drawing/2014/main" id="{3C2A26FF-14E3-0CC7-FEF7-F4B0D1220BAB}"/>
                </a:ext>
              </a:extLst>
            </p:cNvPr>
            <p:cNvSpPr/>
            <p:nvPr/>
          </p:nvSpPr>
          <p:spPr>
            <a:xfrm>
              <a:off x="4339083" y="3638181"/>
              <a:ext cx="5121910" cy="729615"/>
            </a:xfrm>
            <a:custGeom>
              <a:avLst/>
              <a:gdLst/>
              <a:ahLst/>
              <a:cxnLst/>
              <a:rect l="l" t="t" r="r" b="b"/>
              <a:pathLst>
                <a:path w="5121909" h="729614">
                  <a:moveTo>
                    <a:pt x="0" y="183333"/>
                  </a:moveTo>
                  <a:lnTo>
                    <a:pt x="182984" y="183333"/>
                  </a:lnTo>
                  <a:lnTo>
                    <a:pt x="182984" y="644"/>
                  </a:lnTo>
                  <a:lnTo>
                    <a:pt x="0" y="644"/>
                  </a:lnTo>
                  <a:lnTo>
                    <a:pt x="0" y="183333"/>
                  </a:lnTo>
                  <a:close/>
                </a:path>
                <a:path w="5121909" h="729614">
                  <a:moveTo>
                    <a:pt x="183074" y="183333"/>
                  </a:moveTo>
                  <a:lnTo>
                    <a:pt x="366058" y="183333"/>
                  </a:lnTo>
                  <a:lnTo>
                    <a:pt x="366058" y="644"/>
                  </a:lnTo>
                  <a:lnTo>
                    <a:pt x="183074" y="644"/>
                  </a:lnTo>
                  <a:lnTo>
                    <a:pt x="183074" y="183333"/>
                  </a:lnTo>
                  <a:close/>
                </a:path>
                <a:path w="5121909" h="729614">
                  <a:moveTo>
                    <a:pt x="366020" y="183333"/>
                  </a:moveTo>
                  <a:lnTo>
                    <a:pt x="549004" y="183333"/>
                  </a:lnTo>
                  <a:lnTo>
                    <a:pt x="549004" y="644"/>
                  </a:lnTo>
                  <a:lnTo>
                    <a:pt x="366020" y="644"/>
                  </a:lnTo>
                  <a:lnTo>
                    <a:pt x="366020" y="183333"/>
                  </a:lnTo>
                  <a:close/>
                </a:path>
                <a:path w="5121909" h="729614">
                  <a:moveTo>
                    <a:pt x="0" y="365597"/>
                  </a:moveTo>
                  <a:lnTo>
                    <a:pt x="182984" y="365597"/>
                  </a:lnTo>
                  <a:lnTo>
                    <a:pt x="182984" y="182908"/>
                  </a:lnTo>
                  <a:lnTo>
                    <a:pt x="0" y="182908"/>
                  </a:lnTo>
                  <a:lnTo>
                    <a:pt x="0" y="365597"/>
                  </a:lnTo>
                  <a:close/>
                </a:path>
                <a:path w="5121909" h="729614">
                  <a:moveTo>
                    <a:pt x="183074" y="365597"/>
                  </a:moveTo>
                  <a:lnTo>
                    <a:pt x="366058" y="365597"/>
                  </a:lnTo>
                  <a:lnTo>
                    <a:pt x="366058" y="182908"/>
                  </a:lnTo>
                  <a:lnTo>
                    <a:pt x="183074" y="182908"/>
                  </a:lnTo>
                  <a:lnTo>
                    <a:pt x="183074" y="365597"/>
                  </a:lnTo>
                  <a:close/>
                </a:path>
                <a:path w="5121909" h="729614">
                  <a:moveTo>
                    <a:pt x="366020" y="365597"/>
                  </a:moveTo>
                  <a:lnTo>
                    <a:pt x="549004" y="365597"/>
                  </a:lnTo>
                  <a:lnTo>
                    <a:pt x="549004" y="182908"/>
                  </a:lnTo>
                  <a:lnTo>
                    <a:pt x="366020" y="182908"/>
                  </a:lnTo>
                  <a:lnTo>
                    <a:pt x="366020" y="365597"/>
                  </a:lnTo>
                  <a:close/>
                </a:path>
                <a:path w="5121909" h="729614">
                  <a:moveTo>
                    <a:pt x="0" y="546959"/>
                  </a:moveTo>
                  <a:lnTo>
                    <a:pt x="182984" y="546959"/>
                  </a:lnTo>
                  <a:lnTo>
                    <a:pt x="182984" y="364269"/>
                  </a:lnTo>
                  <a:lnTo>
                    <a:pt x="0" y="364269"/>
                  </a:lnTo>
                  <a:lnTo>
                    <a:pt x="0" y="546959"/>
                  </a:lnTo>
                  <a:close/>
                </a:path>
                <a:path w="5121909" h="729614">
                  <a:moveTo>
                    <a:pt x="183074" y="546959"/>
                  </a:moveTo>
                  <a:lnTo>
                    <a:pt x="366058" y="546959"/>
                  </a:lnTo>
                  <a:lnTo>
                    <a:pt x="366058" y="364269"/>
                  </a:lnTo>
                  <a:lnTo>
                    <a:pt x="183074" y="364269"/>
                  </a:lnTo>
                  <a:lnTo>
                    <a:pt x="183074" y="546959"/>
                  </a:lnTo>
                  <a:close/>
                </a:path>
                <a:path w="5121909" h="729614">
                  <a:moveTo>
                    <a:pt x="366020" y="546959"/>
                  </a:moveTo>
                  <a:lnTo>
                    <a:pt x="549004" y="546959"/>
                  </a:lnTo>
                  <a:lnTo>
                    <a:pt x="549004" y="364269"/>
                  </a:lnTo>
                  <a:lnTo>
                    <a:pt x="366020" y="364269"/>
                  </a:lnTo>
                  <a:lnTo>
                    <a:pt x="366020" y="546959"/>
                  </a:lnTo>
                  <a:close/>
                </a:path>
                <a:path w="5121909" h="729614">
                  <a:moveTo>
                    <a:pt x="0" y="729223"/>
                  </a:moveTo>
                  <a:lnTo>
                    <a:pt x="182984" y="729223"/>
                  </a:lnTo>
                  <a:lnTo>
                    <a:pt x="182984" y="546533"/>
                  </a:lnTo>
                  <a:lnTo>
                    <a:pt x="0" y="546533"/>
                  </a:lnTo>
                  <a:lnTo>
                    <a:pt x="0" y="729223"/>
                  </a:lnTo>
                  <a:close/>
                </a:path>
                <a:path w="5121909" h="729614">
                  <a:moveTo>
                    <a:pt x="183074" y="729223"/>
                  </a:moveTo>
                  <a:lnTo>
                    <a:pt x="366058" y="729223"/>
                  </a:lnTo>
                  <a:lnTo>
                    <a:pt x="366058" y="546533"/>
                  </a:lnTo>
                  <a:lnTo>
                    <a:pt x="183074" y="546533"/>
                  </a:lnTo>
                  <a:lnTo>
                    <a:pt x="183074" y="729223"/>
                  </a:lnTo>
                  <a:close/>
                </a:path>
                <a:path w="5121909" h="729614">
                  <a:moveTo>
                    <a:pt x="366020" y="729223"/>
                  </a:moveTo>
                  <a:lnTo>
                    <a:pt x="549004" y="729223"/>
                  </a:lnTo>
                  <a:lnTo>
                    <a:pt x="549004" y="546533"/>
                  </a:lnTo>
                  <a:lnTo>
                    <a:pt x="366020" y="546533"/>
                  </a:lnTo>
                  <a:lnTo>
                    <a:pt x="366020" y="729223"/>
                  </a:lnTo>
                  <a:close/>
                </a:path>
                <a:path w="5121909" h="729614">
                  <a:moveTo>
                    <a:pt x="547158" y="182689"/>
                  </a:moveTo>
                  <a:lnTo>
                    <a:pt x="730142" y="182689"/>
                  </a:lnTo>
                  <a:lnTo>
                    <a:pt x="730142" y="0"/>
                  </a:lnTo>
                  <a:lnTo>
                    <a:pt x="547158" y="0"/>
                  </a:lnTo>
                  <a:lnTo>
                    <a:pt x="547158" y="182689"/>
                  </a:lnTo>
                  <a:close/>
                </a:path>
                <a:path w="5121909" h="729614">
                  <a:moveTo>
                    <a:pt x="730103" y="182689"/>
                  </a:moveTo>
                  <a:lnTo>
                    <a:pt x="913087" y="182689"/>
                  </a:lnTo>
                  <a:lnTo>
                    <a:pt x="913087" y="0"/>
                  </a:lnTo>
                  <a:lnTo>
                    <a:pt x="730103" y="0"/>
                  </a:lnTo>
                  <a:lnTo>
                    <a:pt x="730103" y="182689"/>
                  </a:lnTo>
                  <a:close/>
                </a:path>
                <a:path w="5121909" h="729614">
                  <a:moveTo>
                    <a:pt x="913178" y="182689"/>
                  </a:moveTo>
                  <a:lnTo>
                    <a:pt x="1096162" y="182689"/>
                  </a:lnTo>
                  <a:lnTo>
                    <a:pt x="1096162" y="0"/>
                  </a:lnTo>
                  <a:lnTo>
                    <a:pt x="913178" y="0"/>
                  </a:lnTo>
                  <a:lnTo>
                    <a:pt x="913178" y="182689"/>
                  </a:lnTo>
                  <a:close/>
                </a:path>
                <a:path w="5121909" h="729614">
                  <a:moveTo>
                    <a:pt x="1096123" y="182689"/>
                  </a:moveTo>
                  <a:lnTo>
                    <a:pt x="1279108" y="182689"/>
                  </a:lnTo>
                  <a:lnTo>
                    <a:pt x="1279108" y="0"/>
                  </a:lnTo>
                  <a:lnTo>
                    <a:pt x="1096123" y="0"/>
                  </a:lnTo>
                  <a:lnTo>
                    <a:pt x="1096123" y="182689"/>
                  </a:lnTo>
                  <a:close/>
                </a:path>
                <a:path w="5121909" h="729614">
                  <a:moveTo>
                    <a:pt x="1279069" y="182689"/>
                  </a:moveTo>
                  <a:lnTo>
                    <a:pt x="1462053" y="182689"/>
                  </a:lnTo>
                  <a:lnTo>
                    <a:pt x="1462053" y="0"/>
                  </a:lnTo>
                  <a:lnTo>
                    <a:pt x="1279069" y="0"/>
                  </a:lnTo>
                  <a:lnTo>
                    <a:pt x="1279069" y="182689"/>
                  </a:lnTo>
                  <a:close/>
                </a:path>
                <a:path w="5121909" h="729614">
                  <a:moveTo>
                    <a:pt x="1462144" y="182689"/>
                  </a:moveTo>
                  <a:lnTo>
                    <a:pt x="1645128" y="182689"/>
                  </a:lnTo>
                  <a:lnTo>
                    <a:pt x="1645128" y="0"/>
                  </a:lnTo>
                  <a:lnTo>
                    <a:pt x="1462144" y="0"/>
                  </a:lnTo>
                  <a:lnTo>
                    <a:pt x="1462144" y="182689"/>
                  </a:lnTo>
                  <a:close/>
                </a:path>
                <a:path w="5121909" h="729614">
                  <a:moveTo>
                    <a:pt x="1645089" y="182689"/>
                  </a:moveTo>
                  <a:lnTo>
                    <a:pt x="1828073" y="182689"/>
                  </a:lnTo>
                  <a:lnTo>
                    <a:pt x="1828073" y="0"/>
                  </a:lnTo>
                  <a:lnTo>
                    <a:pt x="1645089" y="0"/>
                  </a:lnTo>
                  <a:lnTo>
                    <a:pt x="1645089" y="182689"/>
                  </a:lnTo>
                  <a:close/>
                </a:path>
                <a:path w="5121909" h="729614">
                  <a:moveTo>
                    <a:pt x="1828035" y="182689"/>
                  </a:moveTo>
                  <a:lnTo>
                    <a:pt x="2011019" y="182689"/>
                  </a:lnTo>
                  <a:lnTo>
                    <a:pt x="2011019" y="0"/>
                  </a:lnTo>
                  <a:lnTo>
                    <a:pt x="1828035" y="0"/>
                  </a:lnTo>
                  <a:lnTo>
                    <a:pt x="1828035" y="182689"/>
                  </a:lnTo>
                  <a:close/>
                </a:path>
                <a:path w="5121909" h="729614">
                  <a:moveTo>
                    <a:pt x="2011109" y="182689"/>
                  </a:moveTo>
                  <a:lnTo>
                    <a:pt x="2194093" y="182689"/>
                  </a:lnTo>
                  <a:lnTo>
                    <a:pt x="2194093" y="0"/>
                  </a:lnTo>
                  <a:lnTo>
                    <a:pt x="2011109" y="0"/>
                  </a:lnTo>
                  <a:lnTo>
                    <a:pt x="2011109" y="182689"/>
                  </a:lnTo>
                  <a:close/>
                </a:path>
                <a:path w="5121909" h="729614">
                  <a:moveTo>
                    <a:pt x="2194055" y="182689"/>
                  </a:moveTo>
                  <a:lnTo>
                    <a:pt x="2377039" y="182689"/>
                  </a:lnTo>
                  <a:lnTo>
                    <a:pt x="2377039" y="0"/>
                  </a:lnTo>
                  <a:lnTo>
                    <a:pt x="2194055" y="0"/>
                  </a:lnTo>
                  <a:lnTo>
                    <a:pt x="2194055" y="182689"/>
                  </a:lnTo>
                  <a:close/>
                </a:path>
                <a:path w="5121909" h="729614">
                  <a:moveTo>
                    <a:pt x="547158" y="364953"/>
                  </a:moveTo>
                  <a:lnTo>
                    <a:pt x="730142" y="364953"/>
                  </a:lnTo>
                  <a:lnTo>
                    <a:pt x="730142" y="182263"/>
                  </a:lnTo>
                  <a:lnTo>
                    <a:pt x="547158" y="182263"/>
                  </a:lnTo>
                  <a:lnTo>
                    <a:pt x="547158" y="364953"/>
                  </a:lnTo>
                  <a:close/>
                </a:path>
                <a:path w="5121909" h="729614">
                  <a:moveTo>
                    <a:pt x="730103" y="364953"/>
                  </a:moveTo>
                  <a:lnTo>
                    <a:pt x="913087" y="364953"/>
                  </a:lnTo>
                  <a:lnTo>
                    <a:pt x="913087" y="182263"/>
                  </a:lnTo>
                  <a:lnTo>
                    <a:pt x="730103" y="182263"/>
                  </a:lnTo>
                  <a:lnTo>
                    <a:pt x="730103" y="364953"/>
                  </a:lnTo>
                  <a:close/>
                </a:path>
                <a:path w="5121909" h="729614">
                  <a:moveTo>
                    <a:pt x="913178" y="364953"/>
                  </a:moveTo>
                  <a:lnTo>
                    <a:pt x="1096162" y="364953"/>
                  </a:lnTo>
                  <a:lnTo>
                    <a:pt x="1096162" y="182263"/>
                  </a:lnTo>
                  <a:lnTo>
                    <a:pt x="913178" y="182263"/>
                  </a:lnTo>
                  <a:lnTo>
                    <a:pt x="913178" y="364953"/>
                  </a:lnTo>
                  <a:close/>
                </a:path>
                <a:path w="5121909" h="729614">
                  <a:moveTo>
                    <a:pt x="1096123" y="364953"/>
                  </a:moveTo>
                  <a:lnTo>
                    <a:pt x="1279108" y="364953"/>
                  </a:lnTo>
                  <a:lnTo>
                    <a:pt x="1279108" y="182263"/>
                  </a:lnTo>
                  <a:lnTo>
                    <a:pt x="1096123" y="182263"/>
                  </a:lnTo>
                  <a:lnTo>
                    <a:pt x="1096123" y="364953"/>
                  </a:lnTo>
                  <a:close/>
                </a:path>
                <a:path w="5121909" h="729614">
                  <a:moveTo>
                    <a:pt x="1279069" y="364953"/>
                  </a:moveTo>
                  <a:lnTo>
                    <a:pt x="1462053" y="364953"/>
                  </a:lnTo>
                  <a:lnTo>
                    <a:pt x="1462053" y="182263"/>
                  </a:lnTo>
                  <a:lnTo>
                    <a:pt x="1279069" y="182263"/>
                  </a:lnTo>
                  <a:lnTo>
                    <a:pt x="1279069" y="364953"/>
                  </a:lnTo>
                  <a:close/>
                </a:path>
                <a:path w="5121909" h="729614">
                  <a:moveTo>
                    <a:pt x="1462144" y="364953"/>
                  </a:moveTo>
                  <a:lnTo>
                    <a:pt x="1645128" y="364953"/>
                  </a:lnTo>
                  <a:lnTo>
                    <a:pt x="1645128" y="182263"/>
                  </a:lnTo>
                  <a:lnTo>
                    <a:pt x="1462144" y="182263"/>
                  </a:lnTo>
                  <a:lnTo>
                    <a:pt x="1462144" y="364953"/>
                  </a:lnTo>
                  <a:close/>
                </a:path>
                <a:path w="5121909" h="729614">
                  <a:moveTo>
                    <a:pt x="1645089" y="364953"/>
                  </a:moveTo>
                  <a:lnTo>
                    <a:pt x="1828073" y="364953"/>
                  </a:lnTo>
                  <a:lnTo>
                    <a:pt x="1828073" y="182263"/>
                  </a:lnTo>
                  <a:lnTo>
                    <a:pt x="1645089" y="182263"/>
                  </a:lnTo>
                  <a:lnTo>
                    <a:pt x="1645089" y="364953"/>
                  </a:lnTo>
                  <a:close/>
                </a:path>
                <a:path w="5121909" h="729614">
                  <a:moveTo>
                    <a:pt x="1828035" y="364953"/>
                  </a:moveTo>
                  <a:lnTo>
                    <a:pt x="2011019" y="364953"/>
                  </a:lnTo>
                  <a:lnTo>
                    <a:pt x="2011019" y="182263"/>
                  </a:lnTo>
                  <a:lnTo>
                    <a:pt x="1828035" y="182263"/>
                  </a:lnTo>
                  <a:lnTo>
                    <a:pt x="1828035" y="364953"/>
                  </a:lnTo>
                  <a:close/>
                </a:path>
                <a:path w="5121909" h="729614">
                  <a:moveTo>
                    <a:pt x="2011109" y="364953"/>
                  </a:moveTo>
                  <a:lnTo>
                    <a:pt x="2194093" y="364953"/>
                  </a:lnTo>
                  <a:lnTo>
                    <a:pt x="2194093" y="182263"/>
                  </a:lnTo>
                  <a:lnTo>
                    <a:pt x="2011109" y="182263"/>
                  </a:lnTo>
                  <a:lnTo>
                    <a:pt x="2011109" y="364953"/>
                  </a:lnTo>
                  <a:close/>
                </a:path>
                <a:path w="5121909" h="729614">
                  <a:moveTo>
                    <a:pt x="2194055" y="364953"/>
                  </a:moveTo>
                  <a:lnTo>
                    <a:pt x="2377039" y="364953"/>
                  </a:lnTo>
                  <a:lnTo>
                    <a:pt x="2377039" y="182263"/>
                  </a:lnTo>
                  <a:lnTo>
                    <a:pt x="2194055" y="182263"/>
                  </a:lnTo>
                  <a:lnTo>
                    <a:pt x="2194055" y="364953"/>
                  </a:lnTo>
                  <a:close/>
                </a:path>
                <a:path w="5121909" h="729614">
                  <a:moveTo>
                    <a:pt x="547158" y="546314"/>
                  </a:moveTo>
                  <a:lnTo>
                    <a:pt x="730142" y="546314"/>
                  </a:lnTo>
                  <a:lnTo>
                    <a:pt x="730142" y="363625"/>
                  </a:lnTo>
                  <a:lnTo>
                    <a:pt x="547158" y="363625"/>
                  </a:lnTo>
                  <a:lnTo>
                    <a:pt x="547158" y="546314"/>
                  </a:lnTo>
                  <a:close/>
                </a:path>
                <a:path w="5121909" h="729614">
                  <a:moveTo>
                    <a:pt x="730103" y="546314"/>
                  </a:moveTo>
                  <a:lnTo>
                    <a:pt x="913087" y="546314"/>
                  </a:lnTo>
                  <a:lnTo>
                    <a:pt x="913087" y="363625"/>
                  </a:lnTo>
                  <a:lnTo>
                    <a:pt x="730103" y="363625"/>
                  </a:lnTo>
                  <a:lnTo>
                    <a:pt x="730103" y="546314"/>
                  </a:lnTo>
                  <a:close/>
                </a:path>
                <a:path w="5121909" h="729614">
                  <a:moveTo>
                    <a:pt x="913178" y="546314"/>
                  </a:moveTo>
                  <a:lnTo>
                    <a:pt x="1096162" y="546314"/>
                  </a:lnTo>
                  <a:lnTo>
                    <a:pt x="1096162" y="363625"/>
                  </a:lnTo>
                  <a:lnTo>
                    <a:pt x="913178" y="363625"/>
                  </a:lnTo>
                  <a:lnTo>
                    <a:pt x="913178" y="546314"/>
                  </a:lnTo>
                  <a:close/>
                </a:path>
                <a:path w="5121909" h="729614">
                  <a:moveTo>
                    <a:pt x="1096123" y="546314"/>
                  </a:moveTo>
                  <a:lnTo>
                    <a:pt x="1279108" y="546314"/>
                  </a:lnTo>
                  <a:lnTo>
                    <a:pt x="1279108" y="363625"/>
                  </a:lnTo>
                  <a:lnTo>
                    <a:pt x="1096123" y="363625"/>
                  </a:lnTo>
                  <a:lnTo>
                    <a:pt x="1096123" y="546314"/>
                  </a:lnTo>
                  <a:close/>
                </a:path>
                <a:path w="5121909" h="729614">
                  <a:moveTo>
                    <a:pt x="1279069" y="546314"/>
                  </a:moveTo>
                  <a:lnTo>
                    <a:pt x="1462053" y="546314"/>
                  </a:lnTo>
                  <a:lnTo>
                    <a:pt x="1462053" y="363625"/>
                  </a:lnTo>
                  <a:lnTo>
                    <a:pt x="1279069" y="363625"/>
                  </a:lnTo>
                  <a:lnTo>
                    <a:pt x="1279069" y="546314"/>
                  </a:lnTo>
                  <a:close/>
                </a:path>
                <a:path w="5121909" h="729614">
                  <a:moveTo>
                    <a:pt x="1462144" y="546314"/>
                  </a:moveTo>
                  <a:lnTo>
                    <a:pt x="1645128" y="546314"/>
                  </a:lnTo>
                  <a:lnTo>
                    <a:pt x="1645128" y="363625"/>
                  </a:lnTo>
                  <a:lnTo>
                    <a:pt x="1462144" y="363625"/>
                  </a:lnTo>
                  <a:lnTo>
                    <a:pt x="1462144" y="546314"/>
                  </a:lnTo>
                  <a:close/>
                </a:path>
                <a:path w="5121909" h="729614">
                  <a:moveTo>
                    <a:pt x="1645089" y="546314"/>
                  </a:moveTo>
                  <a:lnTo>
                    <a:pt x="1828073" y="546314"/>
                  </a:lnTo>
                  <a:lnTo>
                    <a:pt x="1828073" y="363625"/>
                  </a:lnTo>
                  <a:lnTo>
                    <a:pt x="1645089" y="363625"/>
                  </a:lnTo>
                  <a:lnTo>
                    <a:pt x="1645089" y="546314"/>
                  </a:lnTo>
                  <a:close/>
                </a:path>
                <a:path w="5121909" h="729614">
                  <a:moveTo>
                    <a:pt x="1828035" y="546314"/>
                  </a:moveTo>
                  <a:lnTo>
                    <a:pt x="2011019" y="546314"/>
                  </a:lnTo>
                  <a:lnTo>
                    <a:pt x="2011019" y="363625"/>
                  </a:lnTo>
                  <a:lnTo>
                    <a:pt x="1828035" y="363625"/>
                  </a:lnTo>
                  <a:lnTo>
                    <a:pt x="1828035" y="546314"/>
                  </a:lnTo>
                  <a:close/>
                </a:path>
                <a:path w="5121909" h="729614">
                  <a:moveTo>
                    <a:pt x="2011109" y="546314"/>
                  </a:moveTo>
                  <a:lnTo>
                    <a:pt x="2194093" y="546314"/>
                  </a:lnTo>
                  <a:lnTo>
                    <a:pt x="2194093" y="363625"/>
                  </a:lnTo>
                  <a:lnTo>
                    <a:pt x="2011109" y="363625"/>
                  </a:lnTo>
                  <a:lnTo>
                    <a:pt x="2011109" y="546314"/>
                  </a:lnTo>
                  <a:close/>
                </a:path>
                <a:path w="5121909" h="729614">
                  <a:moveTo>
                    <a:pt x="2194055" y="546314"/>
                  </a:moveTo>
                  <a:lnTo>
                    <a:pt x="2377039" y="546314"/>
                  </a:lnTo>
                  <a:lnTo>
                    <a:pt x="2377039" y="363625"/>
                  </a:lnTo>
                  <a:lnTo>
                    <a:pt x="2194055" y="363625"/>
                  </a:lnTo>
                  <a:lnTo>
                    <a:pt x="2194055" y="546314"/>
                  </a:lnTo>
                  <a:close/>
                </a:path>
                <a:path w="5121909" h="729614">
                  <a:moveTo>
                    <a:pt x="547158" y="728449"/>
                  </a:moveTo>
                  <a:lnTo>
                    <a:pt x="730142" y="728449"/>
                  </a:lnTo>
                  <a:lnTo>
                    <a:pt x="730142" y="545760"/>
                  </a:lnTo>
                  <a:lnTo>
                    <a:pt x="547158" y="545760"/>
                  </a:lnTo>
                  <a:lnTo>
                    <a:pt x="547158" y="728449"/>
                  </a:lnTo>
                  <a:close/>
                </a:path>
                <a:path w="5121909" h="729614">
                  <a:moveTo>
                    <a:pt x="730103" y="728449"/>
                  </a:moveTo>
                  <a:lnTo>
                    <a:pt x="913087" y="728449"/>
                  </a:lnTo>
                  <a:lnTo>
                    <a:pt x="913087" y="545760"/>
                  </a:lnTo>
                  <a:lnTo>
                    <a:pt x="730103" y="545760"/>
                  </a:lnTo>
                  <a:lnTo>
                    <a:pt x="730103" y="728449"/>
                  </a:lnTo>
                  <a:close/>
                </a:path>
                <a:path w="5121909" h="729614">
                  <a:moveTo>
                    <a:pt x="913178" y="728449"/>
                  </a:moveTo>
                  <a:lnTo>
                    <a:pt x="1096162" y="728449"/>
                  </a:lnTo>
                  <a:lnTo>
                    <a:pt x="1096162" y="545760"/>
                  </a:lnTo>
                  <a:lnTo>
                    <a:pt x="913178" y="545760"/>
                  </a:lnTo>
                  <a:lnTo>
                    <a:pt x="913178" y="728449"/>
                  </a:lnTo>
                  <a:close/>
                </a:path>
                <a:path w="5121909" h="729614">
                  <a:moveTo>
                    <a:pt x="1096123" y="728449"/>
                  </a:moveTo>
                  <a:lnTo>
                    <a:pt x="1279108" y="728449"/>
                  </a:lnTo>
                  <a:lnTo>
                    <a:pt x="1279108" y="545760"/>
                  </a:lnTo>
                  <a:lnTo>
                    <a:pt x="1096123" y="545760"/>
                  </a:lnTo>
                  <a:lnTo>
                    <a:pt x="1096123" y="728449"/>
                  </a:lnTo>
                  <a:close/>
                </a:path>
                <a:path w="5121909" h="729614">
                  <a:moveTo>
                    <a:pt x="1279069" y="728449"/>
                  </a:moveTo>
                  <a:lnTo>
                    <a:pt x="1462053" y="728449"/>
                  </a:lnTo>
                  <a:lnTo>
                    <a:pt x="1462053" y="545760"/>
                  </a:lnTo>
                  <a:lnTo>
                    <a:pt x="1279069" y="545760"/>
                  </a:lnTo>
                  <a:lnTo>
                    <a:pt x="1279069" y="728449"/>
                  </a:lnTo>
                  <a:close/>
                </a:path>
                <a:path w="5121909" h="729614">
                  <a:moveTo>
                    <a:pt x="1462144" y="728449"/>
                  </a:moveTo>
                  <a:lnTo>
                    <a:pt x="1645128" y="728449"/>
                  </a:lnTo>
                  <a:lnTo>
                    <a:pt x="1645128" y="545760"/>
                  </a:lnTo>
                  <a:lnTo>
                    <a:pt x="1462144" y="545760"/>
                  </a:lnTo>
                  <a:lnTo>
                    <a:pt x="1462144" y="728449"/>
                  </a:lnTo>
                  <a:close/>
                </a:path>
                <a:path w="5121909" h="729614">
                  <a:moveTo>
                    <a:pt x="1645089" y="728449"/>
                  </a:moveTo>
                  <a:lnTo>
                    <a:pt x="1828073" y="728449"/>
                  </a:lnTo>
                  <a:lnTo>
                    <a:pt x="1828073" y="545760"/>
                  </a:lnTo>
                  <a:lnTo>
                    <a:pt x="1645089" y="545760"/>
                  </a:lnTo>
                  <a:lnTo>
                    <a:pt x="1645089" y="728449"/>
                  </a:lnTo>
                  <a:close/>
                </a:path>
                <a:path w="5121909" h="729614">
                  <a:moveTo>
                    <a:pt x="1828035" y="728449"/>
                  </a:moveTo>
                  <a:lnTo>
                    <a:pt x="2011019" y="728449"/>
                  </a:lnTo>
                  <a:lnTo>
                    <a:pt x="2011019" y="545760"/>
                  </a:lnTo>
                  <a:lnTo>
                    <a:pt x="1828035" y="545760"/>
                  </a:lnTo>
                  <a:lnTo>
                    <a:pt x="1828035" y="728449"/>
                  </a:lnTo>
                  <a:close/>
                </a:path>
                <a:path w="5121909" h="729614">
                  <a:moveTo>
                    <a:pt x="2011109" y="728449"/>
                  </a:moveTo>
                  <a:lnTo>
                    <a:pt x="2194093" y="728449"/>
                  </a:lnTo>
                  <a:lnTo>
                    <a:pt x="2194093" y="545760"/>
                  </a:lnTo>
                  <a:lnTo>
                    <a:pt x="2011109" y="545760"/>
                  </a:lnTo>
                  <a:lnTo>
                    <a:pt x="2011109" y="728449"/>
                  </a:lnTo>
                  <a:close/>
                </a:path>
                <a:path w="5121909" h="729614">
                  <a:moveTo>
                    <a:pt x="2194055" y="728449"/>
                  </a:moveTo>
                  <a:lnTo>
                    <a:pt x="2377039" y="728449"/>
                  </a:lnTo>
                  <a:lnTo>
                    <a:pt x="2377039" y="545760"/>
                  </a:lnTo>
                  <a:lnTo>
                    <a:pt x="2194055" y="545760"/>
                  </a:lnTo>
                  <a:lnTo>
                    <a:pt x="2194055" y="728449"/>
                  </a:lnTo>
                  <a:close/>
                </a:path>
                <a:path w="5121909" h="729614">
                  <a:moveTo>
                    <a:pt x="2377000" y="182689"/>
                  </a:moveTo>
                  <a:lnTo>
                    <a:pt x="2559985" y="182689"/>
                  </a:lnTo>
                  <a:lnTo>
                    <a:pt x="2559985" y="0"/>
                  </a:lnTo>
                  <a:lnTo>
                    <a:pt x="2377000" y="0"/>
                  </a:lnTo>
                  <a:lnTo>
                    <a:pt x="2377000" y="182689"/>
                  </a:lnTo>
                  <a:close/>
                </a:path>
                <a:path w="5121909" h="729614">
                  <a:moveTo>
                    <a:pt x="2560075" y="182689"/>
                  </a:moveTo>
                  <a:lnTo>
                    <a:pt x="2743059" y="182689"/>
                  </a:lnTo>
                  <a:lnTo>
                    <a:pt x="2743059" y="0"/>
                  </a:lnTo>
                  <a:lnTo>
                    <a:pt x="2560075" y="0"/>
                  </a:lnTo>
                  <a:lnTo>
                    <a:pt x="2560075" y="182689"/>
                  </a:lnTo>
                  <a:close/>
                </a:path>
                <a:path w="5121909" h="729614">
                  <a:moveTo>
                    <a:pt x="2743020" y="182689"/>
                  </a:moveTo>
                  <a:lnTo>
                    <a:pt x="2926005" y="182689"/>
                  </a:lnTo>
                  <a:lnTo>
                    <a:pt x="2926005" y="0"/>
                  </a:lnTo>
                  <a:lnTo>
                    <a:pt x="2743020" y="0"/>
                  </a:lnTo>
                  <a:lnTo>
                    <a:pt x="2743020" y="182689"/>
                  </a:lnTo>
                  <a:close/>
                </a:path>
                <a:path w="5121909" h="729614">
                  <a:moveTo>
                    <a:pt x="2925966" y="182689"/>
                  </a:moveTo>
                  <a:lnTo>
                    <a:pt x="3108950" y="182689"/>
                  </a:lnTo>
                  <a:lnTo>
                    <a:pt x="3108950" y="0"/>
                  </a:lnTo>
                  <a:lnTo>
                    <a:pt x="2925966" y="0"/>
                  </a:lnTo>
                  <a:lnTo>
                    <a:pt x="2925966" y="182689"/>
                  </a:lnTo>
                  <a:close/>
                </a:path>
                <a:path w="5121909" h="729614">
                  <a:moveTo>
                    <a:pt x="3109041" y="182689"/>
                  </a:moveTo>
                  <a:lnTo>
                    <a:pt x="3292025" y="182689"/>
                  </a:lnTo>
                  <a:lnTo>
                    <a:pt x="3292025" y="0"/>
                  </a:lnTo>
                  <a:lnTo>
                    <a:pt x="3109041" y="0"/>
                  </a:lnTo>
                  <a:lnTo>
                    <a:pt x="3109041" y="182689"/>
                  </a:lnTo>
                  <a:close/>
                </a:path>
                <a:path w="5121909" h="729614">
                  <a:moveTo>
                    <a:pt x="3291986" y="182689"/>
                  </a:moveTo>
                  <a:lnTo>
                    <a:pt x="3474970" y="182689"/>
                  </a:lnTo>
                  <a:lnTo>
                    <a:pt x="3474970" y="0"/>
                  </a:lnTo>
                  <a:lnTo>
                    <a:pt x="3291986" y="0"/>
                  </a:lnTo>
                  <a:lnTo>
                    <a:pt x="3291986" y="182689"/>
                  </a:lnTo>
                  <a:close/>
                </a:path>
                <a:path w="5121909" h="729614">
                  <a:moveTo>
                    <a:pt x="3474932" y="182689"/>
                  </a:moveTo>
                  <a:lnTo>
                    <a:pt x="3657916" y="182689"/>
                  </a:lnTo>
                  <a:lnTo>
                    <a:pt x="3657916" y="0"/>
                  </a:lnTo>
                  <a:lnTo>
                    <a:pt x="3474932" y="0"/>
                  </a:lnTo>
                  <a:lnTo>
                    <a:pt x="3474932" y="182689"/>
                  </a:lnTo>
                  <a:close/>
                </a:path>
                <a:path w="5121909" h="729614">
                  <a:moveTo>
                    <a:pt x="3658006" y="182689"/>
                  </a:moveTo>
                  <a:lnTo>
                    <a:pt x="3840991" y="182689"/>
                  </a:lnTo>
                  <a:lnTo>
                    <a:pt x="3840991" y="0"/>
                  </a:lnTo>
                  <a:lnTo>
                    <a:pt x="3658006" y="0"/>
                  </a:lnTo>
                  <a:lnTo>
                    <a:pt x="3658006" y="182689"/>
                  </a:lnTo>
                  <a:close/>
                </a:path>
                <a:path w="5121909" h="729614">
                  <a:moveTo>
                    <a:pt x="3840952" y="182689"/>
                  </a:moveTo>
                  <a:lnTo>
                    <a:pt x="4023936" y="182689"/>
                  </a:lnTo>
                  <a:lnTo>
                    <a:pt x="4023936" y="0"/>
                  </a:lnTo>
                  <a:lnTo>
                    <a:pt x="3840952" y="0"/>
                  </a:lnTo>
                  <a:lnTo>
                    <a:pt x="3840952" y="182689"/>
                  </a:lnTo>
                  <a:close/>
                </a:path>
                <a:path w="5121909" h="729614">
                  <a:moveTo>
                    <a:pt x="4023897" y="182689"/>
                  </a:moveTo>
                  <a:lnTo>
                    <a:pt x="4206882" y="182689"/>
                  </a:lnTo>
                  <a:lnTo>
                    <a:pt x="4206882" y="0"/>
                  </a:lnTo>
                  <a:lnTo>
                    <a:pt x="4023897" y="0"/>
                  </a:lnTo>
                  <a:lnTo>
                    <a:pt x="4023897" y="182689"/>
                  </a:lnTo>
                  <a:close/>
                </a:path>
                <a:path w="5121909" h="729614">
                  <a:moveTo>
                    <a:pt x="2377000" y="364953"/>
                  </a:moveTo>
                  <a:lnTo>
                    <a:pt x="2559985" y="364953"/>
                  </a:lnTo>
                  <a:lnTo>
                    <a:pt x="2559985" y="182263"/>
                  </a:lnTo>
                  <a:lnTo>
                    <a:pt x="2377000" y="182263"/>
                  </a:lnTo>
                  <a:lnTo>
                    <a:pt x="2377000" y="364953"/>
                  </a:lnTo>
                  <a:close/>
                </a:path>
                <a:path w="5121909" h="729614">
                  <a:moveTo>
                    <a:pt x="2560075" y="364953"/>
                  </a:moveTo>
                  <a:lnTo>
                    <a:pt x="2743059" y="364953"/>
                  </a:lnTo>
                  <a:lnTo>
                    <a:pt x="2743059" y="182263"/>
                  </a:lnTo>
                  <a:lnTo>
                    <a:pt x="2560075" y="182263"/>
                  </a:lnTo>
                  <a:lnTo>
                    <a:pt x="2560075" y="364953"/>
                  </a:lnTo>
                  <a:close/>
                </a:path>
                <a:path w="5121909" h="729614">
                  <a:moveTo>
                    <a:pt x="2743020" y="364953"/>
                  </a:moveTo>
                  <a:lnTo>
                    <a:pt x="2926005" y="364953"/>
                  </a:lnTo>
                  <a:lnTo>
                    <a:pt x="2926005" y="182263"/>
                  </a:lnTo>
                  <a:lnTo>
                    <a:pt x="2743020" y="182263"/>
                  </a:lnTo>
                  <a:lnTo>
                    <a:pt x="2743020" y="364953"/>
                  </a:lnTo>
                  <a:close/>
                </a:path>
                <a:path w="5121909" h="729614">
                  <a:moveTo>
                    <a:pt x="2925966" y="364953"/>
                  </a:moveTo>
                  <a:lnTo>
                    <a:pt x="3108950" y="364953"/>
                  </a:lnTo>
                  <a:lnTo>
                    <a:pt x="3108950" y="182263"/>
                  </a:lnTo>
                  <a:lnTo>
                    <a:pt x="2925966" y="182263"/>
                  </a:lnTo>
                  <a:lnTo>
                    <a:pt x="2925966" y="364953"/>
                  </a:lnTo>
                  <a:close/>
                </a:path>
                <a:path w="5121909" h="729614">
                  <a:moveTo>
                    <a:pt x="3109041" y="364953"/>
                  </a:moveTo>
                  <a:lnTo>
                    <a:pt x="3292025" y="364953"/>
                  </a:lnTo>
                  <a:lnTo>
                    <a:pt x="3292025" y="182263"/>
                  </a:lnTo>
                  <a:lnTo>
                    <a:pt x="3109041" y="182263"/>
                  </a:lnTo>
                  <a:lnTo>
                    <a:pt x="3109041" y="364953"/>
                  </a:lnTo>
                  <a:close/>
                </a:path>
                <a:path w="5121909" h="729614">
                  <a:moveTo>
                    <a:pt x="3291986" y="364953"/>
                  </a:moveTo>
                  <a:lnTo>
                    <a:pt x="3474970" y="364953"/>
                  </a:lnTo>
                  <a:lnTo>
                    <a:pt x="3474970" y="182263"/>
                  </a:lnTo>
                  <a:lnTo>
                    <a:pt x="3291986" y="182263"/>
                  </a:lnTo>
                  <a:lnTo>
                    <a:pt x="3291986" y="364953"/>
                  </a:lnTo>
                  <a:close/>
                </a:path>
                <a:path w="5121909" h="729614">
                  <a:moveTo>
                    <a:pt x="3474932" y="364953"/>
                  </a:moveTo>
                  <a:lnTo>
                    <a:pt x="3657916" y="364953"/>
                  </a:lnTo>
                  <a:lnTo>
                    <a:pt x="3657916" y="182263"/>
                  </a:lnTo>
                  <a:lnTo>
                    <a:pt x="3474932" y="182263"/>
                  </a:lnTo>
                  <a:lnTo>
                    <a:pt x="3474932" y="364953"/>
                  </a:lnTo>
                  <a:close/>
                </a:path>
                <a:path w="5121909" h="729614">
                  <a:moveTo>
                    <a:pt x="3658006" y="364953"/>
                  </a:moveTo>
                  <a:lnTo>
                    <a:pt x="3840991" y="364953"/>
                  </a:lnTo>
                  <a:lnTo>
                    <a:pt x="3840991" y="182263"/>
                  </a:lnTo>
                  <a:lnTo>
                    <a:pt x="3658006" y="182263"/>
                  </a:lnTo>
                  <a:lnTo>
                    <a:pt x="3658006" y="364953"/>
                  </a:lnTo>
                  <a:close/>
                </a:path>
                <a:path w="5121909" h="729614">
                  <a:moveTo>
                    <a:pt x="3840952" y="364953"/>
                  </a:moveTo>
                  <a:lnTo>
                    <a:pt x="4023936" y="364953"/>
                  </a:lnTo>
                  <a:lnTo>
                    <a:pt x="4023936" y="182263"/>
                  </a:lnTo>
                  <a:lnTo>
                    <a:pt x="3840952" y="182263"/>
                  </a:lnTo>
                  <a:lnTo>
                    <a:pt x="3840952" y="364953"/>
                  </a:lnTo>
                  <a:close/>
                </a:path>
                <a:path w="5121909" h="729614">
                  <a:moveTo>
                    <a:pt x="4023897" y="364953"/>
                  </a:moveTo>
                  <a:lnTo>
                    <a:pt x="4206882" y="364953"/>
                  </a:lnTo>
                  <a:lnTo>
                    <a:pt x="4206882" y="182263"/>
                  </a:lnTo>
                  <a:lnTo>
                    <a:pt x="4023897" y="182263"/>
                  </a:lnTo>
                  <a:lnTo>
                    <a:pt x="4023897" y="364953"/>
                  </a:lnTo>
                  <a:close/>
                </a:path>
                <a:path w="5121909" h="729614">
                  <a:moveTo>
                    <a:pt x="2377000" y="546314"/>
                  </a:moveTo>
                  <a:lnTo>
                    <a:pt x="2559985" y="546314"/>
                  </a:lnTo>
                  <a:lnTo>
                    <a:pt x="2559985" y="363625"/>
                  </a:lnTo>
                  <a:lnTo>
                    <a:pt x="2377000" y="363625"/>
                  </a:lnTo>
                  <a:lnTo>
                    <a:pt x="2377000" y="546314"/>
                  </a:lnTo>
                  <a:close/>
                </a:path>
                <a:path w="5121909" h="729614">
                  <a:moveTo>
                    <a:pt x="2560075" y="546314"/>
                  </a:moveTo>
                  <a:lnTo>
                    <a:pt x="2743059" y="546314"/>
                  </a:lnTo>
                  <a:lnTo>
                    <a:pt x="2743059" y="363625"/>
                  </a:lnTo>
                  <a:lnTo>
                    <a:pt x="2560075" y="363625"/>
                  </a:lnTo>
                  <a:lnTo>
                    <a:pt x="2560075" y="546314"/>
                  </a:lnTo>
                  <a:close/>
                </a:path>
                <a:path w="5121909" h="729614">
                  <a:moveTo>
                    <a:pt x="2743020" y="546314"/>
                  </a:moveTo>
                  <a:lnTo>
                    <a:pt x="2926005" y="546314"/>
                  </a:lnTo>
                  <a:lnTo>
                    <a:pt x="2926005" y="363625"/>
                  </a:lnTo>
                  <a:lnTo>
                    <a:pt x="2743020" y="363625"/>
                  </a:lnTo>
                  <a:lnTo>
                    <a:pt x="2743020" y="546314"/>
                  </a:lnTo>
                  <a:close/>
                </a:path>
                <a:path w="5121909" h="729614">
                  <a:moveTo>
                    <a:pt x="2925966" y="546314"/>
                  </a:moveTo>
                  <a:lnTo>
                    <a:pt x="3108950" y="546314"/>
                  </a:lnTo>
                  <a:lnTo>
                    <a:pt x="3108950" y="363625"/>
                  </a:lnTo>
                  <a:lnTo>
                    <a:pt x="2925966" y="363625"/>
                  </a:lnTo>
                  <a:lnTo>
                    <a:pt x="2925966" y="546314"/>
                  </a:lnTo>
                  <a:close/>
                </a:path>
                <a:path w="5121909" h="729614">
                  <a:moveTo>
                    <a:pt x="3109041" y="546314"/>
                  </a:moveTo>
                  <a:lnTo>
                    <a:pt x="3292025" y="546314"/>
                  </a:lnTo>
                  <a:lnTo>
                    <a:pt x="3292025" y="363625"/>
                  </a:lnTo>
                  <a:lnTo>
                    <a:pt x="3109041" y="363625"/>
                  </a:lnTo>
                  <a:lnTo>
                    <a:pt x="3109041" y="546314"/>
                  </a:lnTo>
                  <a:close/>
                </a:path>
                <a:path w="5121909" h="729614">
                  <a:moveTo>
                    <a:pt x="3291986" y="546314"/>
                  </a:moveTo>
                  <a:lnTo>
                    <a:pt x="3474970" y="546314"/>
                  </a:lnTo>
                  <a:lnTo>
                    <a:pt x="3474970" y="363625"/>
                  </a:lnTo>
                  <a:lnTo>
                    <a:pt x="3291986" y="363625"/>
                  </a:lnTo>
                  <a:lnTo>
                    <a:pt x="3291986" y="546314"/>
                  </a:lnTo>
                  <a:close/>
                </a:path>
                <a:path w="5121909" h="729614">
                  <a:moveTo>
                    <a:pt x="3474932" y="546314"/>
                  </a:moveTo>
                  <a:lnTo>
                    <a:pt x="3657916" y="546314"/>
                  </a:lnTo>
                  <a:lnTo>
                    <a:pt x="3657916" y="363625"/>
                  </a:lnTo>
                  <a:lnTo>
                    <a:pt x="3474932" y="363625"/>
                  </a:lnTo>
                  <a:lnTo>
                    <a:pt x="3474932" y="546314"/>
                  </a:lnTo>
                  <a:close/>
                </a:path>
                <a:path w="5121909" h="729614">
                  <a:moveTo>
                    <a:pt x="3658006" y="546314"/>
                  </a:moveTo>
                  <a:lnTo>
                    <a:pt x="3840991" y="546314"/>
                  </a:lnTo>
                  <a:lnTo>
                    <a:pt x="3840991" y="363625"/>
                  </a:lnTo>
                  <a:lnTo>
                    <a:pt x="3658006" y="363625"/>
                  </a:lnTo>
                  <a:lnTo>
                    <a:pt x="3658006" y="546314"/>
                  </a:lnTo>
                  <a:close/>
                </a:path>
                <a:path w="5121909" h="729614">
                  <a:moveTo>
                    <a:pt x="3840952" y="546314"/>
                  </a:moveTo>
                  <a:lnTo>
                    <a:pt x="4023936" y="546314"/>
                  </a:lnTo>
                  <a:lnTo>
                    <a:pt x="4023936" y="363625"/>
                  </a:lnTo>
                  <a:lnTo>
                    <a:pt x="3840952" y="363625"/>
                  </a:lnTo>
                  <a:lnTo>
                    <a:pt x="3840952" y="546314"/>
                  </a:lnTo>
                  <a:close/>
                </a:path>
                <a:path w="5121909" h="729614">
                  <a:moveTo>
                    <a:pt x="4023897" y="546314"/>
                  </a:moveTo>
                  <a:lnTo>
                    <a:pt x="4206882" y="546314"/>
                  </a:lnTo>
                  <a:lnTo>
                    <a:pt x="4206882" y="363625"/>
                  </a:lnTo>
                  <a:lnTo>
                    <a:pt x="4023897" y="363625"/>
                  </a:lnTo>
                  <a:lnTo>
                    <a:pt x="4023897" y="546314"/>
                  </a:lnTo>
                  <a:close/>
                </a:path>
                <a:path w="5121909" h="729614">
                  <a:moveTo>
                    <a:pt x="2377000" y="728449"/>
                  </a:moveTo>
                  <a:lnTo>
                    <a:pt x="2559985" y="728449"/>
                  </a:lnTo>
                  <a:lnTo>
                    <a:pt x="2559985" y="545760"/>
                  </a:lnTo>
                  <a:lnTo>
                    <a:pt x="2377000" y="545760"/>
                  </a:lnTo>
                  <a:lnTo>
                    <a:pt x="2377000" y="728449"/>
                  </a:lnTo>
                  <a:close/>
                </a:path>
                <a:path w="5121909" h="729614">
                  <a:moveTo>
                    <a:pt x="2560075" y="728449"/>
                  </a:moveTo>
                  <a:lnTo>
                    <a:pt x="2743059" y="728449"/>
                  </a:lnTo>
                  <a:lnTo>
                    <a:pt x="2743059" y="545760"/>
                  </a:lnTo>
                  <a:lnTo>
                    <a:pt x="2560075" y="545760"/>
                  </a:lnTo>
                  <a:lnTo>
                    <a:pt x="2560075" y="728449"/>
                  </a:lnTo>
                  <a:close/>
                </a:path>
                <a:path w="5121909" h="729614">
                  <a:moveTo>
                    <a:pt x="2743020" y="728449"/>
                  </a:moveTo>
                  <a:lnTo>
                    <a:pt x="2926005" y="728449"/>
                  </a:lnTo>
                  <a:lnTo>
                    <a:pt x="2926005" y="545760"/>
                  </a:lnTo>
                  <a:lnTo>
                    <a:pt x="2743020" y="545760"/>
                  </a:lnTo>
                  <a:lnTo>
                    <a:pt x="2743020" y="728449"/>
                  </a:lnTo>
                  <a:close/>
                </a:path>
                <a:path w="5121909" h="729614">
                  <a:moveTo>
                    <a:pt x="2925966" y="728449"/>
                  </a:moveTo>
                  <a:lnTo>
                    <a:pt x="3108950" y="728449"/>
                  </a:lnTo>
                  <a:lnTo>
                    <a:pt x="3108950" y="545760"/>
                  </a:lnTo>
                  <a:lnTo>
                    <a:pt x="2925966" y="545760"/>
                  </a:lnTo>
                  <a:lnTo>
                    <a:pt x="2925966" y="728449"/>
                  </a:lnTo>
                  <a:close/>
                </a:path>
                <a:path w="5121909" h="729614">
                  <a:moveTo>
                    <a:pt x="3109041" y="728449"/>
                  </a:moveTo>
                  <a:lnTo>
                    <a:pt x="3292025" y="728449"/>
                  </a:lnTo>
                  <a:lnTo>
                    <a:pt x="3292025" y="545760"/>
                  </a:lnTo>
                  <a:lnTo>
                    <a:pt x="3109041" y="545760"/>
                  </a:lnTo>
                  <a:lnTo>
                    <a:pt x="3109041" y="728449"/>
                  </a:lnTo>
                  <a:close/>
                </a:path>
                <a:path w="5121909" h="729614">
                  <a:moveTo>
                    <a:pt x="3291986" y="728449"/>
                  </a:moveTo>
                  <a:lnTo>
                    <a:pt x="3474970" y="728449"/>
                  </a:lnTo>
                  <a:lnTo>
                    <a:pt x="3474970" y="545760"/>
                  </a:lnTo>
                  <a:lnTo>
                    <a:pt x="3291986" y="545760"/>
                  </a:lnTo>
                  <a:lnTo>
                    <a:pt x="3291986" y="728449"/>
                  </a:lnTo>
                  <a:close/>
                </a:path>
                <a:path w="5121909" h="729614">
                  <a:moveTo>
                    <a:pt x="3474932" y="728449"/>
                  </a:moveTo>
                  <a:lnTo>
                    <a:pt x="3657916" y="728449"/>
                  </a:lnTo>
                  <a:lnTo>
                    <a:pt x="3657916" y="545760"/>
                  </a:lnTo>
                  <a:lnTo>
                    <a:pt x="3474932" y="545760"/>
                  </a:lnTo>
                  <a:lnTo>
                    <a:pt x="3474932" y="728449"/>
                  </a:lnTo>
                  <a:close/>
                </a:path>
                <a:path w="5121909" h="729614">
                  <a:moveTo>
                    <a:pt x="3658006" y="728449"/>
                  </a:moveTo>
                  <a:lnTo>
                    <a:pt x="3840991" y="728449"/>
                  </a:lnTo>
                  <a:lnTo>
                    <a:pt x="3840991" y="545760"/>
                  </a:lnTo>
                  <a:lnTo>
                    <a:pt x="3658006" y="545760"/>
                  </a:lnTo>
                  <a:lnTo>
                    <a:pt x="3658006" y="728449"/>
                  </a:lnTo>
                  <a:close/>
                </a:path>
                <a:path w="5121909" h="729614">
                  <a:moveTo>
                    <a:pt x="3840952" y="728449"/>
                  </a:moveTo>
                  <a:lnTo>
                    <a:pt x="4023936" y="728449"/>
                  </a:lnTo>
                  <a:lnTo>
                    <a:pt x="4023936" y="545760"/>
                  </a:lnTo>
                  <a:lnTo>
                    <a:pt x="3840952" y="545760"/>
                  </a:lnTo>
                  <a:lnTo>
                    <a:pt x="3840952" y="728449"/>
                  </a:lnTo>
                  <a:close/>
                </a:path>
                <a:path w="5121909" h="729614">
                  <a:moveTo>
                    <a:pt x="4023897" y="728449"/>
                  </a:moveTo>
                  <a:lnTo>
                    <a:pt x="4206882" y="728449"/>
                  </a:lnTo>
                  <a:lnTo>
                    <a:pt x="4206882" y="545760"/>
                  </a:lnTo>
                  <a:lnTo>
                    <a:pt x="4023897" y="545760"/>
                  </a:lnTo>
                  <a:lnTo>
                    <a:pt x="4023897" y="728449"/>
                  </a:lnTo>
                  <a:close/>
                </a:path>
                <a:path w="5121909" h="729614">
                  <a:moveTo>
                    <a:pt x="4206843" y="182689"/>
                  </a:moveTo>
                  <a:lnTo>
                    <a:pt x="4389827" y="182689"/>
                  </a:lnTo>
                  <a:lnTo>
                    <a:pt x="4389827" y="0"/>
                  </a:lnTo>
                  <a:lnTo>
                    <a:pt x="4206843" y="0"/>
                  </a:lnTo>
                  <a:lnTo>
                    <a:pt x="4206843" y="182689"/>
                  </a:lnTo>
                  <a:close/>
                </a:path>
                <a:path w="5121909" h="729614">
                  <a:moveTo>
                    <a:pt x="4389918" y="182689"/>
                  </a:moveTo>
                  <a:lnTo>
                    <a:pt x="4572902" y="182689"/>
                  </a:lnTo>
                  <a:lnTo>
                    <a:pt x="4572902" y="0"/>
                  </a:lnTo>
                  <a:lnTo>
                    <a:pt x="4389918" y="0"/>
                  </a:lnTo>
                  <a:lnTo>
                    <a:pt x="4389918" y="182689"/>
                  </a:lnTo>
                  <a:close/>
                </a:path>
                <a:path w="5121909" h="729614">
                  <a:moveTo>
                    <a:pt x="4572863" y="182689"/>
                  </a:moveTo>
                  <a:lnTo>
                    <a:pt x="4755847" y="182689"/>
                  </a:lnTo>
                  <a:lnTo>
                    <a:pt x="4755847" y="0"/>
                  </a:lnTo>
                  <a:lnTo>
                    <a:pt x="4572863" y="0"/>
                  </a:lnTo>
                  <a:lnTo>
                    <a:pt x="4572863" y="182689"/>
                  </a:lnTo>
                  <a:close/>
                </a:path>
                <a:path w="5121909" h="729614">
                  <a:moveTo>
                    <a:pt x="4206843" y="364953"/>
                  </a:moveTo>
                  <a:lnTo>
                    <a:pt x="4389827" y="364953"/>
                  </a:lnTo>
                  <a:lnTo>
                    <a:pt x="4389827" y="182263"/>
                  </a:lnTo>
                  <a:lnTo>
                    <a:pt x="4206843" y="182263"/>
                  </a:lnTo>
                  <a:lnTo>
                    <a:pt x="4206843" y="364953"/>
                  </a:lnTo>
                  <a:close/>
                </a:path>
                <a:path w="5121909" h="729614">
                  <a:moveTo>
                    <a:pt x="4389918" y="364953"/>
                  </a:moveTo>
                  <a:lnTo>
                    <a:pt x="4572902" y="364953"/>
                  </a:lnTo>
                  <a:lnTo>
                    <a:pt x="4572902" y="182263"/>
                  </a:lnTo>
                  <a:lnTo>
                    <a:pt x="4389918" y="182263"/>
                  </a:lnTo>
                  <a:lnTo>
                    <a:pt x="4389918" y="364953"/>
                  </a:lnTo>
                  <a:close/>
                </a:path>
                <a:path w="5121909" h="729614">
                  <a:moveTo>
                    <a:pt x="4572863" y="364953"/>
                  </a:moveTo>
                  <a:lnTo>
                    <a:pt x="4755847" y="364953"/>
                  </a:lnTo>
                  <a:lnTo>
                    <a:pt x="4755847" y="182263"/>
                  </a:lnTo>
                  <a:lnTo>
                    <a:pt x="4572863" y="182263"/>
                  </a:lnTo>
                  <a:lnTo>
                    <a:pt x="4572863" y="364953"/>
                  </a:lnTo>
                  <a:close/>
                </a:path>
                <a:path w="5121909" h="729614">
                  <a:moveTo>
                    <a:pt x="4206843" y="546314"/>
                  </a:moveTo>
                  <a:lnTo>
                    <a:pt x="4389827" y="546314"/>
                  </a:lnTo>
                  <a:lnTo>
                    <a:pt x="4389827" y="363625"/>
                  </a:lnTo>
                  <a:lnTo>
                    <a:pt x="4206843" y="363625"/>
                  </a:lnTo>
                  <a:lnTo>
                    <a:pt x="4206843" y="546314"/>
                  </a:lnTo>
                  <a:close/>
                </a:path>
                <a:path w="5121909" h="729614">
                  <a:moveTo>
                    <a:pt x="4389918" y="546314"/>
                  </a:moveTo>
                  <a:lnTo>
                    <a:pt x="4572902" y="546314"/>
                  </a:lnTo>
                  <a:lnTo>
                    <a:pt x="4572902" y="363625"/>
                  </a:lnTo>
                  <a:lnTo>
                    <a:pt x="4389918" y="363625"/>
                  </a:lnTo>
                  <a:lnTo>
                    <a:pt x="4389918" y="546314"/>
                  </a:lnTo>
                  <a:close/>
                </a:path>
                <a:path w="5121909" h="729614">
                  <a:moveTo>
                    <a:pt x="4572863" y="546314"/>
                  </a:moveTo>
                  <a:lnTo>
                    <a:pt x="4755847" y="546314"/>
                  </a:lnTo>
                  <a:lnTo>
                    <a:pt x="4755847" y="363625"/>
                  </a:lnTo>
                  <a:lnTo>
                    <a:pt x="4572863" y="363625"/>
                  </a:lnTo>
                  <a:lnTo>
                    <a:pt x="4572863" y="546314"/>
                  </a:lnTo>
                  <a:close/>
                </a:path>
                <a:path w="5121909" h="729614">
                  <a:moveTo>
                    <a:pt x="4206843" y="728449"/>
                  </a:moveTo>
                  <a:lnTo>
                    <a:pt x="4389827" y="728449"/>
                  </a:lnTo>
                  <a:lnTo>
                    <a:pt x="4389827" y="545760"/>
                  </a:lnTo>
                  <a:lnTo>
                    <a:pt x="4206843" y="545760"/>
                  </a:lnTo>
                  <a:lnTo>
                    <a:pt x="4206843" y="728449"/>
                  </a:lnTo>
                  <a:close/>
                </a:path>
                <a:path w="5121909" h="729614">
                  <a:moveTo>
                    <a:pt x="4389918" y="728449"/>
                  </a:moveTo>
                  <a:lnTo>
                    <a:pt x="4572902" y="728449"/>
                  </a:lnTo>
                  <a:lnTo>
                    <a:pt x="4572902" y="545760"/>
                  </a:lnTo>
                  <a:lnTo>
                    <a:pt x="4389918" y="545760"/>
                  </a:lnTo>
                  <a:lnTo>
                    <a:pt x="4389918" y="728449"/>
                  </a:lnTo>
                  <a:close/>
                </a:path>
                <a:path w="5121909" h="729614">
                  <a:moveTo>
                    <a:pt x="4572863" y="728449"/>
                  </a:moveTo>
                  <a:lnTo>
                    <a:pt x="4755847" y="728449"/>
                  </a:lnTo>
                  <a:lnTo>
                    <a:pt x="4755847" y="545760"/>
                  </a:lnTo>
                  <a:lnTo>
                    <a:pt x="4572863" y="545760"/>
                  </a:lnTo>
                  <a:lnTo>
                    <a:pt x="4572863" y="728449"/>
                  </a:lnTo>
                  <a:close/>
                </a:path>
                <a:path w="5121909" h="729614">
                  <a:moveTo>
                    <a:pt x="4755809" y="182689"/>
                  </a:moveTo>
                  <a:lnTo>
                    <a:pt x="4938793" y="182689"/>
                  </a:lnTo>
                  <a:lnTo>
                    <a:pt x="4938793" y="0"/>
                  </a:lnTo>
                  <a:lnTo>
                    <a:pt x="4755809" y="0"/>
                  </a:lnTo>
                  <a:lnTo>
                    <a:pt x="4755809" y="182689"/>
                  </a:lnTo>
                  <a:close/>
                </a:path>
                <a:path w="5121909" h="729614">
                  <a:moveTo>
                    <a:pt x="4938883" y="182689"/>
                  </a:moveTo>
                  <a:lnTo>
                    <a:pt x="5121867" y="182689"/>
                  </a:lnTo>
                  <a:lnTo>
                    <a:pt x="5121867" y="0"/>
                  </a:lnTo>
                  <a:lnTo>
                    <a:pt x="4938883" y="0"/>
                  </a:lnTo>
                  <a:lnTo>
                    <a:pt x="4938883" y="182689"/>
                  </a:lnTo>
                  <a:close/>
                </a:path>
                <a:path w="5121909" h="729614">
                  <a:moveTo>
                    <a:pt x="4755809" y="364953"/>
                  </a:moveTo>
                  <a:lnTo>
                    <a:pt x="4938793" y="364953"/>
                  </a:lnTo>
                  <a:lnTo>
                    <a:pt x="4938793" y="182263"/>
                  </a:lnTo>
                  <a:lnTo>
                    <a:pt x="4755809" y="182263"/>
                  </a:lnTo>
                  <a:lnTo>
                    <a:pt x="4755809" y="364953"/>
                  </a:lnTo>
                  <a:close/>
                </a:path>
                <a:path w="5121909" h="729614">
                  <a:moveTo>
                    <a:pt x="4938883" y="364953"/>
                  </a:moveTo>
                  <a:lnTo>
                    <a:pt x="5121867" y="364953"/>
                  </a:lnTo>
                  <a:lnTo>
                    <a:pt x="5121867" y="182263"/>
                  </a:lnTo>
                  <a:lnTo>
                    <a:pt x="4938883" y="182263"/>
                  </a:lnTo>
                  <a:lnTo>
                    <a:pt x="4938883" y="364953"/>
                  </a:lnTo>
                  <a:close/>
                </a:path>
                <a:path w="5121909" h="729614">
                  <a:moveTo>
                    <a:pt x="4755809" y="546314"/>
                  </a:moveTo>
                  <a:lnTo>
                    <a:pt x="4938793" y="546314"/>
                  </a:lnTo>
                  <a:lnTo>
                    <a:pt x="4938793" y="363625"/>
                  </a:lnTo>
                  <a:lnTo>
                    <a:pt x="4755809" y="363625"/>
                  </a:lnTo>
                  <a:lnTo>
                    <a:pt x="4755809" y="546314"/>
                  </a:lnTo>
                  <a:close/>
                </a:path>
                <a:path w="5121909" h="729614">
                  <a:moveTo>
                    <a:pt x="4938883" y="546314"/>
                  </a:moveTo>
                  <a:lnTo>
                    <a:pt x="5121867" y="546314"/>
                  </a:lnTo>
                  <a:lnTo>
                    <a:pt x="5121867" y="363625"/>
                  </a:lnTo>
                  <a:lnTo>
                    <a:pt x="4938883" y="363625"/>
                  </a:lnTo>
                  <a:lnTo>
                    <a:pt x="4938883" y="546314"/>
                  </a:lnTo>
                  <a:close/>
                </a:path>
                <a:path w="5121909" h="729614">
                  <a:moveTo>
                    <a:pt x="4755809" y="728449"/>
                  </a:moveTo>
                  <a:lnTo>
                    <a:pt x="4938793" y="728449"/>
                  </a:lnTo>
                  <a:lnTo>
                    <a:pt x="4938793" y="545760"/>
                  </a:lnTo>
                  <a:lnTo>
                    <a:pt x="4755809" y="545760"/>
                  </a:lnTo>
                  <a:lnTo>
                    <a:pt x="4755809" y="728449"/>
                  </a:lnTo>
                  <a:close/>
                </a:path>
                <a:path w="5121909" h="729614">
                  <a:moveTo>
                    <a:pt x="4938883" y="728449"/>
                  </a:moveTo>
                  <a:lnTo>
                    <a:pt x="5121867" y="728449"/>
                  </a:lnTo>
                  <a:lnTo>
                    <a:pt x="5121867" y="545760"/>
                  </a:lnTo>
                  <a:lnTo>
                    <a:pt x="4938883" y="545760"/>
                  </a:lnTo>
                  <a:lnTo>
                    <a:pt x="4938883" y="728449"/>
                  </a:lnTo>
                  <a:close/>
                </a:path>
              </a:pathLst>
            </a:custGeom>
            <a:ln w="3175">
              <a:solidFill>
                <a:srgbClr val="8B8B8B"/>
              </a:solidFill>
              <a:prstDash val="sysDot"/>
            </a:ln>
          </p:spPr>
          <p:txBody>
            <a:bodyPr wrap="square" lIns="0" tIns="0" rIns="0" bIns="0" rtlCol="0"/>
            <a:lstStyle/>
            <a:p>
              <a:endParaRPr/>
            </a:p>
          </p:txBody>
        </p:sp>
        <p:sp>
          <p:nvSpPr>
            <p:cNvPr id="223" name="object 216">
              <a:extLst>
                <a:ext uri="{FF2B5EF4-FFF2-40B4-BE49-F238E27FC236}">
                  <a16:creationId xmlns:a16="http://schemas.microsoft.com/office/drawing/2014/main" id="{82AB02C3-6B03-FBFC-354D-48530F863EFE}"/>
                </a:ext>
              </a:extLst>
            </p:cNvPr>
            <p:cNvSpPr/>
            <p:nvPr/>
          </p:nvSpPr>
          <p:spPr>
            <a:xfrm>
              <a:off x="7997090" y="363702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24" name="object 217">
              <a:extLst>
                <a:ext uri="{FF2B5EF4-FFF2-40B4-BE49-F238E27FC236}">
                  <a16:creationId xmlns:a16="http://schemas.microsoft.com/office/drawing/2014/main" id="{84A27311-D800-F5AF-5D55-1C45854BEF8C}"/>
                </a:ext>
              </a:extLst>
            </p:cNvPr>
            <p:cNvSpPr/>
            <p:nvPr/>
          </p:nvSpPr>
          <p:spPr>
            <a:xfrm>
              <a:off x="7997090" y="363702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sp>
          <p:nvSpPr>
            <p:cNvPr id="225" name="object 218">
              <a:extLst>
                <a:ext uri="{FF2B5EF4-FFF2-40B4-BE49-F238E27FC236}">
                  <a16:creationId xmlns:a16="http://schemas.microsoft.com/office/drawing/2014/main" id="{89FA120E-8E26-55B3-3ADA-A678957D9FAF}"/>
                </a:ext>
              </a:extLst>
            </p:cNvPr>
            <p:cNvSpPr/>
            <p:nvPr/>
          </p:nvSpPr>
          <p:spPr>
            <a:xfrm>
              <a:off x="8362981" y="381980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26" name="object 219">
              <a:extLst>
                <a:ext uri="{FF2B5EF4-FFF2-40B4-BE49-F238E27FC236}">
                  <a16:creationId xmlns:a16="http://schemas.microsoft.com/office/drawing/2014/main" id="{8CADE0D9-9910-D075-8F34-B3F7B6A5C373}"/>
                </a:ext>
              </a:extLst>
            </p:cNvPr>
            <p:cNvSpPr/>
            <p:nvPr/>
          </p:nvSpPr>
          <p:spPr>
            <a:xfrm>
              <a:off x="8362981" y="381980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27" name="object 220">
            <a:extLst>
              <a:ext uri="{FF2B5EF4-FFF2-40B4-BE49-F238E27FC236}">
                <a16:creationId xmlns:a16="http://schemas.microsoft.com/office/drawing/2014/main" id="{3448476F-D5E7-4E9A-8980-6868DE0CD04A}"/>
              </a:ext>
            </a:extLst>
          </p:cNvPr>
          <p:cNvSpPr txBox="1"/>
          <p:nvPr/>
        </p:nvSpPr>
        <p:spPr>
          <a:xfrm>
            <a:off x="8493979" y="379012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228" name="object 221">
            <a:extLst>
              <a:ext uri="{FF2B5EF4-FFF2-40B4-BE49-F238E27FC236}">
                <a16:creationId xmlns:a16="http://schemas.microsoft.com/office/drawing/2014/main" id="{9F49AA81-4468-51EE-E90F-870FE6E829AB}"/>
              </a:ext>
            </a:extLst>
          </p:cNvPr>
          <p:cNvGrpSpPr/>
          <p:nvPr/>
        </p:nvGrpSpPr>
        <p:grpSpPr>
          <a:xfrm>
            <a:off x="8724239" y="3997689"/>
            <a:ext cx="375920" cy="192405"/>
            <a:chOff x="8724239" y="3997689"/>
            <a:chExt cx="375920" cy="192405"/>
          </a:xfrm>
        </p:grpSpPr>
        <p:sp>
          <p:nvSpPr>
            <p:cNvPr id="229" name="object 222">
              <a:extLst>
                <a:ext uri="{FF2B5EF4-FFF2-40B4-BE49-F238E27FC236}">
                  <a16:creationId xmlns:a16="http://schemas.microsoft.com/office/drawing/2014/main" id="{91E4176F-6838-5349-ED51-8E963F03FB2B}"/>
                </a:ext>
              </a:extLst>
            </p:cNvPr>
            <p:cNvSpPr/>
            <p:nvPr/>
          </p:nvSpPr>
          <p:spPr>
            <a:xfrm>
              <a:off x="8729002" y="400245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30" name="object 223">
              <a:extLst>
                <a:ext uri="{FF2B5EF4-FFF2-40B4-BE49-F238E27FC236}">
                  <a16:creationId xmlns:a16="http://schemas.microsoft.com/office/drawing/2014/main" id="{F33BB262-C02A-A31A-E590-B894D1418305}"/>
                </a:ext>
              </a:extLst>
            </p:cNvPr>
            <p:cNvSpPr/>
            <p:nvPr/>
          </p:nvSpPr>
          <p:spPr>
            <a:xfrm>
              <a:off x="8729002" y="400245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31" name="object 224">
            <a:extLst>
              <a:ext uri="{FF2B5EF4-FFF2-40B4-BE49-F238E27FC236}">
                <a16:creationId xmlns:a16="http://schemas.microsoft.com/office/drawing/2014/main" id="{B06F2F72-C560-F63A-F0F7-B8BAB79883EF}"/>
              </a:ext>
            </a:extLst>
          </p:cNvPr>
          <p:cNvSpPr txBox="1"/>
          <p:nvPr/>
        </p:nvSpPr>
        <p:spPr>
          <a:xfrm>
            <a:off x="8859998" y="397277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232" name="object 225">
            <a:extLst>
              <a:ext uri="{FF2B5EF4-FFF2-40B4-BE49-F238E27FC236}">
                <a16:creationId xmlns:a16="http://schemas.microsoft.com/office/drawing/2014/main" id="{FACFF8A8-71ED-945F-52FE-3C3E8B59EE81}"/>
              </a:ext>
            </a:extLst>
          </p:cNvPr>
          <p:cNvGrpSpPr/>
          <p:nvPr/>
        </p:nvGrpSpPr>
        <p:grpSpPr>
          <a:xfrm>
            <a:off x="9090130" y="4180340"/>
            <a:ext cx="375920" cy="192405"/>
            <a:chOff x="9090130" y="4180340"/>
            <a:chExt cx="375920" cy="192405"/>
          </a:xfrm>
        </p:grpSpPr>
        <p:sp>
          <p:nvSpPr>
            <p:cNvPr id="233" name="object 226">
              <a:extLst>
                <a:ext uri="{FF2B5EF4-FFF2-40B4-BE49-F238E27FC236}">
                  <a16:creationId xmlns:a16="http://schemas.microsoft.com/office/drawing/2014/main" id="{7F61C06F-6AFD-5011-F988-A916861D7BC8}"/>
                </a:ext>
              </a:extLst>
            </p:cNvPr>
            <p:cNvSpPr/>
            <p:nvPr/>
          </p:nvSpPr>
          <p:spPr>
            <a:xfrm>
              <a:off x="9094892" y="418510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34" name="object 227">
              <a:extLst>
                <a:ext uri="{FF2B5EF4-FFF2-40B4-BE49-F238E27FC236}">
                  <a16:creationId xmlns:a16="http://schemas.microsoft.com/office/drawing/2014/main" id="{1BA0506B-4FF7-16FA-CCF3-3630F0A2904C}"/>
                </a:ext>
              </a:extLst>
            </p:cNvPr>
            <p:cNvSpPr/>
            <p:nvPr/>
          </p:nvSpPr>
          <p:spPr>
            <a:xfrm>
              <a:off x="9094892" y="418510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35" name="object 228">
            <a:extLst>
              <a:ext uri="{FF2B5EF4-FFF2-40B4-BE49-F238E27FC236}">
                <a16:creationId xmlns:a16="http://schemas.microsoft.com/office/drawing/2014/main" id="{52FA88C8-E4B2-F163-C00B-472C74A55292}"/>
              </a:ext>
            </a:extLst>
          </p:cNvPr>
          <p:cNvSpPr txBox="1"/>
          <p:nvPr/>
        </p:nvSpPr>
        <p:spPr>
          <a:xfrm>
            <a:off x="9226019" y="415555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236" name="object 229">
            <a:extLst>
              <a:ext uri="{FF2B5EF4-FFF2-40B4-BE49-F238E27FC236}">
                <a16:creationId xmlns:a16="http://schemas.microsoft.com/office/drawing/2014/main" id="{A0B382F5-2CBA-F03E-857F-B216E9247630}"/>
              </a:ext>
            </a:extLst>
          </p:cNvPr>
          <p:cNvGrpSpPr/>
          <p:nvPr/>
        </p:nvGrpSpPr>
        <p:grpSpPr>
          <a:xfrm>
            <a:off x="3056619" y="3635434"/>
            <a:ext cx="4759325" cy="737235"/>
            <a:chOff x="3056619" y="3635434"/>
            <a:chExt cx="4759325" cy="737235"/>
          </a:xfrm>
        </p:grpSpPr>
        <p:sp>
          <p:nvSpPr>
            <p:cNvPr id="237" name="object 230">
              <a:extLst>
                <a:ext uri="{FF2B5EF4-FFF2-40B4-BE49-F238E27FC236}">
                  <a16:creationId xmlns:a16="http://schemas.microsoft.com/office/drawing/2014/main" id="{420F4D49-6FF1-D9CA-5DB5-118A9BFDB317}"/>
                </a:ext>
              </a:extLst>
            </p:cNvPr>
            <p:cNvSpPr/>
            <p:nvPr/>
          </p:nvSpPr>
          <p:spPr>
            <a:xfrm>
              <a:off x="3058207" y="418510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38" name="object 231">
              <a:extLst>
                <a:ext uri="{FF2B5EF4-FFF2-40B4-BE49-F238E27FC236}">
                  <a16:creationId xmlns:a16="http://schemas.microsoft.com/office/drawing/2014/main" id="{DE947A17-9445-F972-A588-4FDC0A6515FF}"/>
                </a:ext>
              </a:extLst>
            </p:cNvPr>
            <p:cNvSpPr/>
            <p:nvPr/>
          </p:nvSpPr>
          <p:spPr>
            <a:xfrm>
              <a:off x="3058207" y="418510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39" name="object 232">
              <a:extLst>
                <a:ext uri="{FF2B5EF4-FFF2-40B4-BE49-F238E27FC236}">
                  <a16:creationId xmlns:a16="http://schemas.microsoft.com/office/drawing/2014/main" id="{8C040993-07FF-68E1-CBAD-3E7452BE8332}"/>
                </a:ext>
              </a:extLst>
            </p:cNvPr>
            <p:cNvSpPr/>
            <p:nvPr/>
          </p:nvSpPr>
          <p:spPr>
            <a:xfrm>
              <a:off x="3424227" y="400245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40" name="object 233">
              <a:extLst>
                <a:ext uri="{FF2B5EF4-FFF2-40B4-BE49-F238E27FC236}">
                  <a16:creationId xmlns:a16="http://schemas.microsoft.com/office/drawing/2014/main" id="{86DA808C-55F1-BE62-6182-0790D5DCD3CE}"/>
                </a:ext>
              </a:extLst>
            </p:cNvPr>
            <p:cNvSpPr/>
            <p:nvPr/>
          </p:nvSpPr>
          <p:spPr>
            <a:xfrm>
              <a:off x="3424227" y="400245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41" name="object 234">
              <a:extLst>
                <a:ext uri="{FF2B5EF4-FFF2-40B4-BE49-F238E27FC236}">
                  <a16:creationId xmlns:a16="http://schemas.microsoft.com/office/drawing/2014/main" id="{21045F82-B771-EA19-77A9-7DF935650B82}"/>
                </a:ext>
              </a:extLst>
            </p:cNvPr>
            <p:cNvSpPr/>
            <p:nvPr/>
          </p:nvSpPr>
          <p:spPr>
            <a:xfrm>
              <a:off x="3790118" y="381980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42" name="object 235">
              <a:extLst>
                <a:ext uri="{FF2B5EF4-FFF2-40B4-BE49-F238E27FC236}">
                  <a16:creationId xmlns:a16="http://schemas.microsoft.com/office/drawing/2014/main" id="{B395F4E9-F7C6-CE79-5CE6-24B1E984FE0B}"/>
                </a:ext>
              </a:extLst>
            </p:cNvPr>
            <p:cNvSpPr/>
            <p:nvPr/>
          </p:nvSpPr>
          <p:spPr>
            <a:xfrm>
              <a:off x="3790118" y="381980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43" name="object 236">
              <a:extLst>
                <a:ext uri="{FF2B5EF4-FFF2-40B4-BE49-F238E27FC236}">
                  <a16:creationId xmlns:a16="http://schemas.microsoft.com/office/drawing/2014/main" id="{4EF7F45C-1E2A-8D7E-7A22-55035C872A0B}"/>
                </a:ext>
              </a:extLst>
            </p:cNvPr>
            <p:cNvSpPr/>
            <p:nvPr/>
          </p:nvSpPr>
          <p:spPr>
            <a:xfrm>
              <a:off x="4156138" y="363702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44" name="object 237">
              <a:extLst>
                <a:ext uri="{FF2B5EF4-FFF2-40B4-BE49-F238E27FC236}">
                  <a16:creationId xmlns:a16="http://schemas.microsoft.com/office/drawing/2014/main" id="{3A80A37D-AF6B-AE99-3F41-9D035D7FA2A1}"/>
                </a:ext>
              </a:extLst>
            </p:cNvPr>
            <p:cNvSpPr/>
            <p:nvPr/>
          </p:nvSpPr>
          <p:spPr>
            <a:xfrm>
              <a:off x="4156138" y="363702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45" name="object 238">
              <a:extLst>
                <a:ext uri="{FF2B5EF4-FFF2-40B4-BE49-F238E27FC236}">
                  <a16:creationId xmlns:a16="http://schemas.microsoft.com/office/drawing/2014/main" id="{68526275-56A0-24D1-5E36-36E484D930BF}"/>
                </a:ext>
              </a:extLst>
            </p:cNvPr>
            <p:cNvSpPr/>
            <p:nvPr/>
          </p:nvSpPr>
          <p:spPr>
            <a:xfrm>
              <a:off x="6350193" y="418510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46" name="object 239">
              <a:extLst>
                <a:ext uri="{FF2B5EF4-FFF2-40B4-BE49-F238E27FC236}">
                  <a16:creationId xmlns:a16="http://schemas.microsoft.com/office/drawing/2014/main" id="{C72F2367-D2A9-20CF-080A-907FB783F30A}"/>
                </a:ext>
              </a:extLst>
            </p:cNvPr>
            <p:cNvSpPr/>
            <p:nvPr/>
          </p:nvSpPr>
          <p:spPr>
            <a:xfrm>
              <a:off x="6350193" y="418510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47" name="object 240">
              <a:extLst>
                <a:ext uri="{FF2B5EF4-FFF2-40B4-BE49-F238E27FC236}">
                  <a16:creationId xmlns:a16="http://schemas.microsoft.com/office/drawing/2014/main" id="{EA1B3CF5-DD84-BB5D-B536-F863700A4F4B}"/>
                </a:ext>
              </a:extLst>
            </p:cNvPr>
            <p:cNvSpPr/>
            <p:nvPr/>
          </p:nvSpPr>
          <p:spPr>
            <a:xfrm>
              <a:off x="6716085" y="400245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48" name="object 241">
              <a:extLst>
                <a:ext uri="{FF2B5EF4-FFF2-40B4-BE49-F238E27FC236}">
                  <a16:creationId xmlns:a16="http://schemas.microsoft.com/office/drawing/2014/main" id="{1A1E892F-3B2B-EC8E-1761-54657C800A36}"/>
                </a:ext>
              </a:extLst>
            </p:cNvPr>
            <p:cNvSpPr/>
            <p:nvPr/>
          </p:nvSpPr>
          <p:spPr>
            <a:xfrm>
              <a:off x="6716085" y="400245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49" name="object 242">
              <a:extLst>
                <a:ext uri="{FF2B5EF4-FFF2-40B4-BE49-F238E27FC236}">
                  <a16:creationId xmlns:a16="http://schemas.microsoft.com/office/drawing/2014/main" id="{C7D99ADE-C996-4C8C-31CB-790E9554A6E0}"/>
                </a:ext>
              </a:extLst>
            </p:cNvPr>
            <p:cNvSpPr/>
            <p:nvPr/>
          </p:nvSpPr>
          <p:spPr>
            <a:xfrm>
              <a:off x="7082104" y="381980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50" name="object 243">
              <a:extLst>
                <a:ext uri="{FF2B5EF4-FFF2-40B4-BE49-F238E27FC236}">
                  <a16:creationId xmlns:a16="http://schemas.microsoft.com/office/drawing/2014/main" id="{BAA3333C-6A7C-0372-BA31-3B9D9F1D1B25}"/>
                </a:ext>
              </a:extLst>
            </p:cNvPr>
            <p:cNvSpPr/>
            <p:nvPr/>
          </p:nvSpPr>
          <p:spPr>
            <a:xfrm>
              <a:off x="7082104" y="381980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51" name="object 244">
              <a:extLst>
                <a:ext uri="{FF2B5EF4-FFF2-40B4-BE49-F238E27FC236}">
                  <a16:creationId xmlns:a16="http://schemas.microsoft.com/office/drawing/2014/main" id="{DD2B92CB-B3BF-B311-8C43-3E23EE082D71}"/>
                </a:ext>
              </a:extLst>
            </p:cNvPr>
            <p:cNvSpPr/>
            <p:nvPr/>
          </p:nvSpPr>
          <p:spPr>
            <a:xfrm>
              <a:off x="7448125" y="363702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9CCA7"/>
            </a:solidFill>
          </p:spPr>
          <p:txBody>
            <a:bodyPr wrap="square" lIns="0" tIns="0" rIns="0" bIns="0" rtlCol="0"/>
            <a:lstStyle/>
            <a:p>
              <a:endParaRPr/>
            </a:p>
          </p:txBody>
        </p:sp>
        <p:sp>
          <p:nvSpPr>
            <p:cNvPr id="252" name="object 245">
              <a:extLst>
                <a:ext uri="{FF2B5EF4-FFF2-40B4-BE49-F238E27FC236}">
                  <a16:creationId xmlns:a16="http://schemas.microsoft.com/office/drawing/2014/main" id="{FA8BF137-E2E8-A383-B57E-CFC0FBA5E02C}"/>
                </a:ext>
              </a:extLst>
            </p:cNvPr>
            <p:cNvSpPr/>
            <p:nvPr/>
          </p:nvSpPr>
          <p:spPr>
            <a:xfrm>
              <a:off x="7448125" y="363702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3175">
              <a:solidFill>
                <a:srgbClr val="000000"/>
              </a:solidFill>
            </a:ln>
          </p:spPr>
          <p:txBody>
            <a:bodyPr wrap="square" lIns="0" tIns="0" rIns="0" bIns="0" rtlCol="0"/>
            <a:lstStyle/>
            <a:p>
              <a:endParaRPr/>
            </a:p>
          </p:txBody>
        </p:sp>
        <p:sp>
          <p:nvSpPr>
            <p:cNvPr id="253" name="object 246">
              <a:extLst>
                <a:ext uri="{FF2B5EF4-FFF2-40B4-BE49-F238E27FC236}">
                  <a16:creationId xmlns:a16="http://schemas.microsoft.com/office/drawing/2014/main" id="{AC977011-0155-6B07-5134-EF39260B001E}"/>
                </a:ext>
              </a:extLst>
            </p:cNvPr>
            <p:cNvSpPr/>
            <p:nvPr/>
          </p:nvSpPr>
          <p:spPr>
            <a:xfrm>
              <a:off x="3424227" y="4185102"/>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254" name="object 247">
              <a:extLst>
                <a:ext uri="{FF2B5EF4-FFF2-40B4-BE49-F238E27FC236}">
                  <a16:creationId xmlns:a16="http://schemas.microsoft.com/office/drawing/2014/main" id="{D9CDA013-E0F5-A83B-2159-6ADE25F7954B}"/>
                </a:ext>
              </a:extLst>
            </p:cNvPr>
            <p:cNvSpPr/>
            <p:nvPr/>
          </p:nvSpPr>
          <p:spPr>
            <a:xfrm>
              <a:off x="3424227" y="4185102"/>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255" name="object 248">
            <a:extLst>
              <a:ext uri="{FF2B5EF4-FFF2-40B4-BE49-F238E27FC236}">
                <a16:creationId xmlns:a16="http://schemas.microsoft.com/office/drawing/2014/main" id="{C7267DDB-AD87-EC75-23D8-0E36D0E03FFF}"/>
              </a:ext>
            </a:extLst>
          </p:cNvPr>
          <p:cNvSpPr txBox="1"/>
          <p:nvPr/>
        </p:nvSpPr>
        <p:spPr>
          <a:xfrm>
            <a:off x="3182748" y="4137513"/>
            <a:ext cx="390525" cy="242570"/>
          </a:xfrm>
          <a:prstGeom prst="rect">
            <a:avLst/>
          </a:prstGeom>
        </p:spPr>
        <p:txBody>
          <a:bodyPr vert="horz" wrap="square" lIns="0" tIns="15240" rIns="0" bIns="0" rtlCol="0">
            <a:spAutoFit/>
          </a:bodyPr>
          <a:lstStyle/>
          <a:p>
            <a:pPr marL="12700">
              <a:lnSpc>
                <a:spcPct val="100000"/>
              </a:lnSpc>
              <a:spcBef>
                <a:spcPts val="120"/>
              </a:spcBef>
              <a:tabLst>
                <a:tab pos="285115" algn="l"/>
              </a:tabLst>
            </a:pPr>
            <a:r>
              <a:rPr sz="1400" spc="-50" dirty="0">
                <a:latin typeface="Arial"/>
                <a:cs typeface="Arial"/>
              </a:rPr>
              <a:t>0</a:t>
            </a:r>
            <a:r>
              <a:rPr sz="1400" dirty="0">
                <a:latin typeface="Arial"/>
                <a:cs typeface="Arial"/>
              </a:rPr>
              <a:t>	</a:t>
            </a:r>
            <a:r>
              <a:rPr sz="1400" spc="-50" dirty="0">
                <a:latin typeface="Arial"/>
                <a:cs typeface="Arial"/>
              </a:rPr>
              <a:t>1</a:t>
            </a:r>
            <a:endParaRPr sz="1400">
              <a:latin typeface="Arial"/>
              <a:cs typeface="Arial"/>
            </a:endParaRPr>
          </a:p>
        </p:txBody>
      </p:sp>
      <p:grpSp>
        <p:nvGrpSpPr>
          <p:cNvPr id="256" name="object 249">
            <a:extLst>
              <a:ext uri="{FF2B5EF4-FFF2-40B4-BE49-F238E27FC236}">
                <a16:creationId xmlns:a16="http://schemas.microsoft.com/office/drawing/2014/main" id="{8385230D-6588-CC34-5A44-E5423C2BD379}"/>
              </a:ext>
            </a:extLst>
          </p:cNvPr>
          <p:cNvGrpSpPr/>
          <p:nvPr/>
        </p:nvGrpSpPr>
        <p:grpSpPr>
          <a:xfrm>
            <a:off x="3785355" y="3997689"/>
            <a:ext cx="193040" cy="192405"/>
            <a:chOff x="3785355" y="3997689"/>
            <a:chExt cx="193040" cy="192405"/>
          </a:xfrm>
        </p:grpSpPr>
        <p:sp>
          <p:nvSpPr>
            <p:cNvPr id="257" name="object 250">
              <a:extLst>
                <a:ext uri="{FF2B5EF4-FFF2-40B4-BE49-F238E27FC236}">
                  <a16:creationId xmlns:a16="http://schemas.microsoft.com/office/drawing/2014/main" id="{C33F4A47-72CB-6E4E-E886-7C1D4746F2CE}"/>
                </a:ext>
              </a:extLst>
            </p:cNvPr>
            <p:cNvSpPr/>
            <p:nvPr/>
          </p:nvSpPr>
          <p:spPr>
            <a:xfrm>
              <a:off x="3790118" y="400245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258" name="object 251">
              <a:extLst>
                <a:ext uri="{FF2B5EF4-FFF2-40B4-BE49-F238E27FC236}">
                  <a16:creationId xmlns:a16="http://schemas.microsoft.com/office/drawing/2014/main" id="{2336E3E1-A9BE-13A2-4336-3D44DB822AE6}"/>
                </a:ext>
              </a:extLst>
            </p:cNvPr>
            <p:cNvSpPr/>
            <p:nvPr/>
          </p:nvSpPr>
          <p:spPr>
            <a:xfrm>
              <a:off x="3790118" y="400245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259" name="object 252">
            <a:extLst>
              <a:ext uri="{FF2B5EF4-FFF2-40B4-BE49-F238E27FC236}">
                <a16:creationId xmlns:a16="http://schemas.microsoft.com/office/drawing/2014/main" id="{6BFAE1DE-79E5-ECDF-6BF8-55B7D1EE5C99}"/>
              </a:ext>
            </a:extLst>
          </p:cNvPr>
          <p:cNvSpPr txBox="1"/>
          <p:nvPr/>
        </p:nvSpPr>
        <p:spPr>
          <a:xfrm>
            <a:off x="3548639" y="3954733"/>
            <a:ext cx="390525" cy="242570"/>
          </a:xfrm>
          <a:prstGeom prst="rect">
            <a:avLst/>
          </a:prstGeom>
        </p:spPr>
        <p:txBody>
          <a:bodyPr vert="horz" wrap="square" lIns="0" tIns="15240" rIns="0" bIns="0" rtlCol="0">
            <a:spAutoFit/>
          </a:bodyPr>
          <a:lstStyle/>
          <a:p>
            <a:pPr marL="12700">
              <a:lnSpc>
                <a:spcPct val="100000"/>
              </a:lnSpc>
              <a:spcBef>
                <a:spcPts val="120"/>
              </a:spcBef>
              <a:tabLst>
                <a:tab pos="285750" algn="l"/>
              </a:tabLst>
            </a:pPr>
            <a:r>
              <a:rPr sz="1400" spc="-50" dirty="0">
                <a:latin typeface="Arial"/>
                <a:cs typeface="Arial"/>
              </a:rPr>
              <a:t>0</a:t>
            </a:r>
            <a:r>
              <a:rPr sz="1400" dirty="0">
                <a:latin typeface="Arial"/>
                <a:cs typeface="Arial"/>
              </a:rPr>
              <a:t>	</a:t>
            </a:r>
            <a:r>
              <a:rPr sz="1400" spc="-50" dirty="0">
                <a:latin typeface="Arial"/>
                <a:cs typeface="Arial"/>
              </a:rPr>
              <a:t>1</a:t>
            </a:r>
            <a:endParaRPr sz="1400">
              <a:latin typeface="Arial"/>
              <a:cs typeface="Arial"/>
            </a:endParaRPr>
          </a:p>
        </p:txBody>
      </p:sp>
      <p:grpSp>
        <p:nvGrpSpPr>
          <p:cNvPr id="260" name="object 253">
            <a:extLst>
              <a:ext uri="{FF2B5EF4-FFF2-40B4-BE49-F238E27FC236}">
                <a16:creationId xmlns:a16="http://schemas.microsoft.com/office/drawing/2014/main" id="{8F94A6EB-656D-76A4-789A-C186091D58AC}"/>
              </a:ext>
            </a:extLst>
          </p:cNvPr>
          <p:cNvGrpSpPr/>
          <p:nvPr/>
        </p:nvGrpSpPr>
        <p:grpSpPr>
          <a:xfrm>
            <a:off x="4151376" y="3815038"/>
            <a:ext cx="193040" cy="192405"/>
            <a:chOff x="4151376" y="3815038"/>
            <a:chExt cx="193040" cy="192405"/>
          </a:xfrm>
        </p:grpSpPr>
        <p:sp>
          <p:nvSpPr>
            <p:cNvPr id="261" name="object 254">
              <a:extLst>
                <a:ext uri="{FF2B5EF4-FFF2-40B4-BE49-F238E27FC236}">
                  <a16:creationId xmlns:a16="http://schemas.microsoft.com/office/drawing/2014/main" id="{E66E96B7-DA46-590D-718D-B91653638F2F}"/>
                </a:ext>
              </a:extLst>
            </p:cNvPr>
            <p:cNvSpPr/>
            <p:nvPr/>
          </p:nvSpPr>
          <p:spPr>
            <a:xfrm>
              <a:off x="4156138" y="381980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262" name="object 255">
              <a:extLst>
                <a:ext uri="{FF2B5EF4-FFF2-40B4-BE49-F238E27FC236}">
                  <a16:creationId xmlns:a16="http://schemas.microsoft.com/office/drawing/2014/main" id="{1B343C4B-EBC0-F613-48C7-5C72A8A5102A}"/>
                </a:ext>
              </a:extLst>
            </p:cNvPr>
            <p:cNvSpPr/>
            <p:nvPr/>
          </p:nvSpPr>
          <p:spPr>
            <a:xfrm>
              <a:off x="4156138" y="381980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263" name="object 256">
            <a:extLst>
              <a:ext uri="{FF2B5EF4-FFF2-40B4-BE49-F238E27FC236}">
                <a16:creationId xmlns:a16="http://schemas.microsoft.com/office/drawing/2014/main" id="{67550C35-A3A9-654A-B0B1-BE760BBBBAA6}"/>
              </a:ext>
            </a:extLst>
          </p:cNvPr>
          <p:cNvSpPr txBox="1"/>
          <p:nvPr/>
        </p:nvSpPr>
        <p:spPr>
          <a:xfrm>
            <a:off x="3914659" y="3772083"/>
            <a:ext cx="390525" cy="242570"/>
          </a:xfrm>
          <a:prstGeom prst="rect">
            <a:avLst/>
          </a:prstGeom>
        </p:spPr>
        <p:txBody>
          <a:bodyPr vert="horz" wrap="square" lIns="0" tIns="15240" rIns="0" bIns="0" rtlCol="0">
            <a:spAutoFit/>
          </a:bodyPr>
          <a:lstStyle/>
          <a:p>
            <a:pPr marL="12700">
              <a:lnSpc>
                <a:spcPct val="100000"/>
              </a:lnSpc>
              <a:spcBef>
                <a:spcPts val="120"/>
              </a:spcBef>
              <a:tabLst>
                <a:tab pos="285115" algn="l"/>
              </a:tabLst>
            </a:pPr>
            <a:r>
              <a:rPr sz="1400" spc="-50" dirty="0">
                <a:latin typeface="Arial"/>
                <a:cs typeface="Arial"/>
              </a:rPr>
              <a:t>0</a:t>
            </a:r>
            <a:r>
              <a:rPr sz="1400" dirty="0">
                <a:latin typeface="Arial"/>
                <a:cs typeface="Arial"/>
              </a:rPr>
              <a:t>	</a:t>
            </a:r>
            <a:r>
              <a:rPr sz="1400" spc="-50" dirty="0">
                <a:latin typeface="Arial"/>
                <a:cs typeface="Arial"/>
              </a:rPr>
              <a:t>1</a:t>
            </a:r>
            <a:endParaRPr sz="1400">
              <a:latin typeface="Arial"/>
              <a:cs typeface="Arial"/>
            </a:endParaRPr>
          </a:p>
        </p:txBody>
      </p:sp>
      <p:grpSp>
        <p:nvGrpSpPr>
          <p:cNvPr id="264" name="object 257">
            <a:extLst>
              <a:ext uri="{FF2B5EF4-FFF2-40B4-BE49-F238E27FC236}">
                <a16:creationId xmlns:a16="http://schemas.microsoft.com/office/drawing/2014/main" id="{C5B1B694-0337-C45F-98CB-2719530C5CC4}"/>
              </a:ext>
            </a:extLst>
          </p:cNvPr>
          <p:cNvGrpSpPr/>
          <p:nvPr/>
        </p:nvGrpSpPr>
        <p:grpSpPr>
          <a:xfrm>
            <a:off x="4517395" y="3632259"/>
            <a:ext cx="1102995" cy="372110"/>
            <a:chOff x="4517395" y="3632259"/>
            <a:chExt cx="1102995" cy="372110"/>
          </a:xfrm>
        </p:grpSpPr>
        <p:sp>
          <p:nvSpPr>
            <p:cNvPr id="265" name="object 258">
              <a:extLst>
                <a:ext uri="{FF2B5EF4-FFF2-40B4-BE49-F238E27FC236}">
                  <a16:creationId xmlns:a16="http://schemas.microsoft.com/office/drawing/2014/main" id="{7C5AA42B-8A20-0DE8-FBC5-3F5D8F886CED}"/>
                </a:ext>
              </a:extLst>
            </p:cNvPr>
            <p:cNvSpPr/>
            <p:nvPr/>
          </p:nvSpPr>
          <p:spPr>
            <a:xfrm>
              <a:off x="4522158" y="363702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266" name="object 259">
              <a:extLst>
                <a:ext uri="{FF2B5EF4-FFF2-40B4-BE49-F238E27FC236}">
                  <a16:creationId xmlns:a16="http://schemas.microsoft.com/office/drawing/2014/main" id="{ED270F1C-4477-5634-B4D3-82C33644DD90}"/>
                </a:ext>
              </a:extLst>
            </p:cNvPr>
            <p:cNvSpPr/>
            <p:nvPr/>
          </p:nvSpPr>
          <p:spPr>
            <a:xfrm>
              <a:off x="4522158" y="363702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sp>
          <p:nvSpPr>
            <p:cNvPr id="267" name="object 260">
              <a:extLst>
                <a:ext uri="{FF2B5EF4-FFF2-40B4-BE49-F238E27FC236}">
                  <a16:creationId xmlns:a16="http://schemas.microsoft.com/office/drawing/2014/main" id="{01F8AD51-01AB-F260-A68E-13955CA711F9}"/>
                </a:ext>
              </a:extLst>
            </p:cNvPr>
            <p:cNvSpPr/>
            <p:nvPr/>
          </p:nvSpPr>
          <p:spPr>
            <a:xfrm>
              <a:off x="5071124" y="363702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68" name="object 261">
              <a:extLst>
                <a:ext uri="{FF2B5EF4-FFF2-40B4-BE49-F238E27FC236}">
                  <a16:creationId xmlns:a16="http://schemas.microsoft.com/office/drawing/2014/main" id="{D9385CB7-84F0-47EE-D912-3AEC6A60C3A9}"/>
                </a:ext>
              </a:extLst>
            </p:cNvPr>
            <p:cNvSpPr/>
            <p:nvPr/>
          </p:nvSpPr>
          <p:spPr>
            <a:xfrm>
              <a:off x="5071124" y="363702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sp>
          <p:nvSpPr>
            <p:cNvPr id="269" name="object 262">
              <a:extLst>
                <a:ext uri="{FF2B5EF4-FFF2-40B4-BE49-F238E27FC236}">
                  <a16:creationId xmlns:a16="http://schemas.microsoft.com/office/drawing/2014/main" id="{DA7FD4D1-55CA-1865-779B-7EB47F3F4C1F}"/>
                </a:ext>
              </a:extLst>
            </p:cNvPr>
            <p:cNvSpPr/>
            <p:nvPr/>
          </p:nvSpPr>
          <p:spPr>
            <a:xfrm>
              <a:off x="5437092" y="3819801"/>
              <a:ext cx="181610" cy="182880"/>
            </a:xfrm>
            <a:custGeom>
              <a:avLst/>
              <a:gdLst/>
              <a:ahLst/>
              <a:cxnLst/>
              <a:rect l="l" t="t" r="r" b="b"/>
              <a:pathLst>
                <a:path w="181610" h="182879">
                  <a:moveTo>
                    <a:pt x="0" y="182689"/>
                  </a:moveTo>
                  <a:lnTo>
                    <a:pt x="181099" y="182689"/>
                  </a:lnTo>
                  <a:lnTo>
                    <a:pt x="181099" y="0"/>
                  </a:lnTo>
                  <a:lnTo>
                    <a:pt x="0" y="0"/>
                  </a:lnTo>
                  <a:lnTo>
                    <a:pt x="0" y="182689"/>
                  </a:lnTo>
                  <a:close/>
                </a:path>
              </a:pathLst>
            </a:custGeom>
            <a:solidFill>
              <a:srgbClr val="719FDC"/>
            </a:solidFill>
          </p:spPr>
          <p:txBody>
            <a:bodyPr wrap="square" lIns="0" tIns="0" rIns="0" bIns="0" rtlCol="0"/>
            <a:lstStyle/>
            <a:p>
              <a:endParaRPr/>
            </a:p>
          </p:txBody>
        </p:sp>
        <p:sp>
          <p:nvSpPr>
            <p:cNvPr id="270" name="object 263">
              <a:extLst>
                <a:ext uri="{FF2B5EF4-FFF2-40B4-BE49-F238E27FC236}">
                  <a16:creationId xmlns:a16="http://schemas.microsoft.com/office/drawing/2014/main" id="{B950EB13-A933-D141-2409-901F6CE1DED7}"/>
                </a:ext>
              </a:extLst>
            </p:cNvPr>
            <p:cNvSpPr/>
            <p:nvPr/>
          </p:nvSpPr>
          <p:spPr>
            <a:xfrm>
              <a:off x="5435207" y="381980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71" name="object 264">
            <a:extLst>
              <a:ext uri="{FF2B5EF4-FFF2-40B4-BE49-F238E27FC236}">
                <a16:creationId xmlns:a16="http://schemas.microsoft.com/office/drawing/2014/main" id="{6E79C669-7CAF-DC67-710B-8E88B47D9B72}"/>
              </a:ext>
            </a:extLst>
          </p:cNvPr>
          <p:cNvSpPr txBox="1"/>
          <p:nvPr/>
        </p:nvSpPr>
        <p:spPr>
          <a:xfrm>
            <a:off x="5466791" y="377324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2</a:t>
            </a:r>
            <a:endParaRPr sz="1400">
              <a:latin typeface="Arial"/>
              <a:cs typeface="Arial"/>
            </a:endParaRPr>
          </a:p>
        </p:txBody>
      </p:sp>
      <p:grpSp>
        <p:nvGrpSpPr>
          <p:cNvPr id="272" name="object 265">
            <a:extLst>
              <a:ext uri="{FF2B5EF4-FFF2-40B4-BE49-F238E27FC236}">
                <a16:creationId xmlns:a16="http://schemas.microsoft.com/office/drawing/2014/main" id="{7069E851-2CF6-5BFF-2724-C57186F969FD}"/>
              </a:ext>
            </a:extLst>
          </p:cNvPr>
          <p:cNvGrpSpPr/>
          <p:nvPr/>
        </p:nvGrpSpPr>
        <p:grpSpPr>
          <a:xfrm>
            <a:off x="5799640" y="4000864"/>
            <a:ext cx="186690" cy="186055"/>
            <a:chOff x="5799640" y="4000864"/>
            <a:chExt cx="186690" cy="186055"/>
          </a:xfrm>
        </p:grpSpPr>
        <p:sp>
          <p:nvSpPr>
            <p:cNvPr id="273" name="object 266">
              <a:extLst>
                <a:ext uri="{FF2B5EF4-FFF2-40B4-BE49-F238E27FC236}">
                  <a16:creationId xmlns:a16="http://schemas.microsoft.com/office/drawing/2014/main" id="{0B335206-21EC-CC81-E9AE-00A5B6C7450E}"/>
                </a:ext>
              </a:extLst>
            </p:cNvPr>
            <p:cNvSpPr/>
            <p:nvPr/>
          </p:nvSpPr>
          <p:spPr>
            <a:xfrm>
              <a:off x="5801228" y="4002451"/>
              <a:ext cx="183515" cy="182880"/>
            </a:xfrm>
            <a:custGeom>
              <a:avLst/>
              <a:gdLst/>
              <a:ahLst/>
              <a:cxnLst/>
              <a:rect l="l" t="t" r="r" b="b"/>
              <a:pathLst>
                <a:path w="183514" h="182879">
                  <a:moveTo>
                    <a:pt x="182984" y="0"/>
                  </a:moveTo>
                  <a:lnTo>
                    <a:pt x="0" y="0"/>
                  </a:lnTo>
                  <a:lnTo>
                    <a:pt x="0" y="182689"/>
                  </a:lnTo>
                  <a:lnTo>
                    <a:pt x="182984" y="182689"/>
                  </a:lnTo>
                  <a:lnTo>
                    <a:pt x="182984" y="0"/>
                  </a:lnTo>
                  <a:close/>
                </a:path>
              </a:pathLst>
            </a:custGeom>
            <a:solidFill>
              <a:srgbClr val="719FDC"/>
            </a:solidFill>
          </p:spPr>
          <p:txBody>
            <a:bodyPr wrap="square" lIns="0" tIns="0" rIns="0" bIns="0" rtlCol="0"/>
            <a:lstStyle/>
            <a:p>
              <a:endParaRPr/>
            </a:p>
          </p:txBody>
        </p:sp>
        <p:sp>
          <p:nvSpPr>
            <p:cNvPr id="274" name="object 267">
              <a:extLst>
                <a:ext uri="{FF2B5EF4-FFF2-40B4-BE49-F238E27FC236}">
                  <a16:creationId xmlns:a16="http://schemas.microsoft.com/office/drawing/2014/main" id="{0D0C4E9C-A0EB-8EE0-E11F-37EC6EF8EFAA}"/>
                </a:ext>
              </a:extLst>
            </p:cNvPr>
            <p:cNvSpPr/>
            <p:nvPr/>
          </p:nvSpPr>
          <p:spPr>
            <a:xfrm>
              <a:off x="5801228" y="4002451"/>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75" name="object 268">
            <a:extLst>
              <a:ext uri="{FF2B5EF4-FFF2-40B4-BE49-F238E27FC236}">
                <a16:creationId xmlns:a16="http://schemas.microsoft.com/office/drawing/2014/main" id="{53A269B8-20F2-EAB4-2884-B4B2AB16E56A}"/>
              </a:ext>
            </a:extLst>
          </p:cNvPr>
          <p:cNvSpPr txBox="1"/>
          <p:nvPr/>
        </p:nvSpPr>
        <p:spPr>
          <a:xfrm>
            <a:off x="5832812" y="3956022"/>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2</a:t>
            </a:r>
            <a:endParaRPr sz="1400">
              <a:latin typeface="Arial"/>
              <a:cs typeface="Arial"/>
            </a:endParaRPr>
          </a:p>
        </p:txBody>
      </p:sp>
      <p:grpSp>
        <p:nvGrpSpPr>
          <p:cNvPr id="276" name="object 269">
            <a:extLst>
              <a:ext uri="{FF2B5EF4-FFF2-40B4-BE49-F238E27FC236}">
                <a16:creationId xmlns:a16="http://schemas.microsoft.com/office/drawing/2014/main" id="{211BD459-F4EE-C548-780C-120209B9D36A}"/>
              </a:ext>
            </a:extLst>
          </p:cNvPr>
          <p:cNvGrpSpPr/>
          <p:nvPr/>
        </p:nvGrpSpPr>
        <p:grpSpPr>
          <a:xfrm>
            <a:off x="6165531" y="4183515"/>
            <a:ext cx="186690" cy="186055"/>
            <a:chOff x="6165531" y="4183515"/>
            <a:chExt cx="186690" cy="186055"/>
          </a:xfrm>
        </p:grpSpPr>
        <p:sp>
          <p:nvSpPr>
            <p:cNvPr id="277" name="object 270">
              <a:extLst>
                <a:ext uri="{FF2B5EF4-FFF2-40B4-BE49-F238E27FC236}">
                  <a16:creationId xmlns:a16="http://schemas.microsoft.com/office/drawing/2014/main" id="{9BDF0B56-D118-9549-1400-28190F96AD1A}"/>
                </a:ext>
              </a:extLst>
            </p:cNvPr>
            <p:cNvSpPr/>
            <p:nvPr/>
          </p:nvSpPr>
          <p:spPr>
            <a:xfrm>
              <a:off x="6169003" y="4185102"/>
              <a:ext cx="181610" cy="182880"/>
            </a:xfrm>
            <a:custGeom>
              <a:avLst/>
              <a:gdLst/>
              <a:ahLst/>
              <a:cxnLst/>
              <a:rect l="l" t="t" r="r" b="b"/>
              <a:pathLst>
                <a:path w="181610" h="182879">
                  <a:moveTo>
                    <a:pt x="0" y="182689"/>
                  </a:moveTo>
                  <a:lnTo>
                    <a:pt x="181099" y="182689"/>
                  </a:lnTo>
                  <a:lnTo>
                    <a:pt x="181099" y="0"/>
                  </a:lnTo>
                  <a:lnTo>
                    <a:pt x="0" y="0"/>
                  </a:lnTo>
                  <a:lnTo>
                    <a:pt x="0" y="182689"/>
                  </a:lnTo>
                  <a:close/>
                </a:path>
              </a:pathLst>
            </a:custGeom>
            <a:solidFill>
              <a:srgbClr val="719FDC"/>
            </a:solidFill>
          </p:spPr>
          <p:txBody>
            <a:bodyPr wrap="square" lIns="0" tIns="0" rIns="0" bIns="0" rtlCol="0"/>
            <a:lstStyle/>
            <a:p>
              <a:endParaRPr/>
            </a:p>
          </p:txBody>
        </p:sp>
        <p:sp>
          <p:nvSpPr>
            <p:cNvPr id="278" name="object 271">
              <a:extLst>
                <a:ext uri="{FF2B5EF4-FFF2-40B4-BE49-F238E27FC236}">
                  <a16:creationId xmlns:a16="http://schemas.microsoft.com/office/drawing/2014/main" id="{E1062C28-3C78-88F2-9D27-E83564B24A45}"/>
                </a:ext>
              </a:extLst>
            </p:cNvPr>
            <p:cNvSpPr/>
            <p:nvPr/>
          </p:nvSpPr>
          <p:spPr>
            <a:xfrm>
              <a:off x="6167118" y="4185102"/>
              <a:ext cx="183515" cy="182880"/>
            </a:xfrm>
            <a:custGeom>
              <a:avLst/>
              <a:gdLst/>
              <a:ahLst/>
              <a:cxnLst/>
              <a:rect l="l" t="t" r="r" b="b"/>
              <a:pathLst>
                <a:path w="183514" h="182879">
                  <a:moveTo>
                    <a:pt x="0" y="182689"/>
                  </a:moveTo>
                  <a:lnTo>
                    <a:pt x="182984" y="182689"/>
                  </a:lnTo>
                  <a:lnTo>
                    <a:pt x="182984" y="0"/>
                  </a:lnTo>
                  <a:lnTo>
                    <a:pt x="0" y="0"/>
                  </a:lnTo>
                  <a:lnTo>
                    <a:pt x="0" y="182689"/>
                  </a:lnTo>
                  <a:close/>
                </a:path>
              </a:pathLst>
            </a:custGeom>
            <a:ln w="3175">
              <a:solidFill>
                <a:srgbClr val="000000"/>
              </a:solidFill>
            </a:ln>
          </p:spPr>
          <p:txBody>
            <a:bodyPr wrap="square" lIns="0" tIns="0" rIns="0" bIns="0" rtlCol="0"/>
            <a:lstStyle/>
            <a:p>
              <a:endParaRPr/>
            </a:p>
          </p:txBody>
        </p:sp>
      </p:grpSp>
      <p:sp>
        <p:nvSpPr>
          <p:cNvPr id="279" name="object 272">
            <a:extLst>
              <a:ext uri="{FF2B5EF4-FFF2-40B4-BE49-F238E27FC236}">
                <a16:creationId xmlns:a16="http://schemas.microsoft.com/office/drawing/2014/main" id="{A4B02F57-ADC0-FB79-2B27-77A947685D8B}"/>
              </a:ext>
            </a:extLst>
          </p:cNvPr>
          <p:cNvSpPr txBox="1"/>
          <p:nvPr/>
        </p:nvSpPr>
        <p:spPr>
          <a:xfrm>
            <a:off x="6198832" y="413867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2</a:t>
            </a:r>
            <a:endParaRPr sz="1400">
              <a:latin typeface="Arial"/>
              <a:cs typeface="Arial"/>
            </a:endParaRPr>
          </a:p>
        </p:txBody>
      </p:sp>
      <p:grpSp>
        <p:nvGrpSpPr>
          <p:cNvPr id="280" name="object 273">
            <a:extLst>
              <a:ext uri="{FF2B5EF4-FFF2-40B4-BE49-F238E27FC236}">
                <a16:creationId xmlns:a16="http://schemas.microsoft.com/office/drawing/2014/main" id="{A0D81C0B-6BBD-EB94-59DE-4CFE0B6BFE7B}"/>
              </a:ext>
            </a:extLst>
          </p:cNvPr>
          <p:cNvGrpSpPr/>
          <p:nvPr/>
        </p:nvGrpSpPr>
        <p:grpSpPr>
          <a:xfrm>
            <a:off x="4700341" y="3632259"/>
            <a:ext cx="375920" cy="192405"/>
            <a:chOff x="4700341" y="3632259"/>
            <a:chExt cx="375920" cy="192405"/>
          </a:xfrm>
        </p:grpSpPr>
        <p:sp>
          <p:nvSpPr>
            <p:cNvPr id="281" name="object 274">
              <a:extLst>
                <a:ext uri="{FF2B5EF4-FFF2-40B4-BE49-F238E27FC236}">
                  <a16:creationId xmlns:a16="http://schemas.microsoft.com/office/drawing/2014/main" id="{D11F503B-8391-EF7C-3D51-9F0872483340}"/>
                </a:ext>
              </a:extLst>
            </p:cNvPr>
            <p:cNvSpPr/>
            <p:nvPr/>
          </p:nvSpPr>
          <p:spPr>
            <a:xfrm>
              <a:off x="4705104" y="363702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82" name="object 275">
              <a:extLst>
                <a:ext uri="{FF2B5EF4-FFF2-40B4-BE49-F238E27FC236}">
                  <a16:creationId xmlns:a16="http://schemas.microsoft.com/office/drawing/2014/main" id="{08673EDD-9329-8B2C-1F3C-79C3E0921DB3}"/>
                </a:ext>
              </a:extLst>
            </p:cNvPr>
            <p:cNvSpPr/>
            <p:nvPr/>
          </p:nvSpPr>
          <p:spPr>
            <a:xfrm>
              <a:off x="4705104" y="363702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83" name="object 276">
            <a:extLst>
              <a:ext uri="{FF2B5EF4-FFF2-40B4-BE49-F238E27FC236}">
                <a16:creationId xmlns:a16="http://schemas.microsoft.com/office/drawing/2014/main" id="{D5F53541-62EE-98BD-E581-EFBB215C3BCC}"/>
              </a:ext>
            </a:extLst>
          </p:cNvPr>
          <p:cNvSpPr txBox="1"/>
          <p:nvPr/>
        </p:nvSpPr>
        <p:spPr>
          <a:xfrm>
            <a:off x="4280550" y="3590592"/>
            <a:ext cx="939165" cy="242570"/>
          </a:xfrm>
          <a:prstGeom prst="rect">
            <a:avLst/>
          </a:prstGeom>
        </p:spPr>
        <p:txBody>
          <a:bodyPr vert="horz" wrap="square" lIns="0" tIns="15240" rIns="0" bIns="0" rtlCol="0">
            <a:spAutoFit/>
          </a:bodyPr>
          <a:lstStyle/>
          <a:p>
            <a:pPr marL="12700">
              <a:lnSpc>
                <a:spcPct val="100000"/>
              </a:lnSpc>
              <a:spcBef>
                <a:spcPts val="120"/>
              </a:spcBef>
              <a:tabLst>
                <a:tab pos="285750" algn="l"/>
                <a:tab pos="567690" algn="l"/>
                <a:tab pos="834390" algn="l"/>
              </a:tabLst>
            </a:pP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800" spc="-75" baseline="2314" dirty="0">
                <a:latin typeface="Arial"/>
                <a:cs typeface="Arial"/>
              </a:rPr>
              <a:t>1</a:t>
            </a:r>
            <a:r>
              <a:rPr sz="1800" baseline="2314" dirty="0">
                <a:latin typeface="Arial"/>
                <a:cs typeface="Arial"/>
              </a:rPr>
              <a:t>	</a:t>
            </a:r>
            <a:r>
              <a:rPr sz="1400" spc="-50" dirty="0">
                <a:latin typeface="Arial"/>
                <a:cs typeface="Arial"/>
              </a:rPr>
              <a:t>2</a:t>
            </a:r>
            <a:endParaRPr sz="1400">
              <a:latin typeface="Arial"/>
              <a:cs typeface="Arial"/>
            </a:endParaRPr>
          </a:p>
        </p:txBody>
      </p:sp>
      <p:grpSp>
        <p:nvGrpSpPr>
          <p:cNvPr id="284" name="object 277">
            <a:extLst>
              <a:ext uri="{FF2B5EF4-FFF2-40B4-BE49-F238E27FC236}">
                <a16:creationId xmlns:a16="http://schemas.microsoft.com/office/drawing/2014/main" id="{A411E9D5-DF03-7B1E-9057-AE78D2B75971}"/>
              </a:ext>
            </a:extLst>
          </p:cNvPr>
          <p:cNvGrpSpPr/>
          <p:nvPr/>
        </p:nvGrpSpPr>
        <p:grpSpPr>
          <a:xfrm>
            <a:off x="5066361" y="3815038"/>
            <a:ext cx="375920" cy="192405"/>
            <a:chOff x="5066361" y="3815038"/>
            <a:chExt cx="375920" cy="192405"/>
          </a:xfrm>
        </p:grpSpPr>
        <p:sp>
          <p:nvSpPr>
            <p:cNvPr id="285" name="object 278">
              <a:extLst>
                <a:ext uri="{FF2B5EF4-FFF2-40B4-BE49-F238E27FC236}">
                  <a16:creationId xmlns:a16="http://schemas.microsoft.com/office/drawing/2014/main" id="{F8DED84C-E80C-A374-9079-EC4638E39CE8}"/>
                </a:ext>
              </a:extLst>
            </p:cNvPr>
            <p:cNvSpPr/>
            <p:nvPr/>
          </p:nvSpPr>
          <p:spPr>
            <a:xfrm>
              <a:off x="5071124" y="381980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86" name="object 279">
              <a:extLst>
                <a:ext uri="{FF2B5EF4-FFF2-40B4-BE49-F238E27FC236}">
                  <a16:creationId xmlns:a16="http://schemas.microsoft.com/office/drawing/2014/main" id="{5C4F5BFA-B909-8490-516A-7BD964F1257B}"/>
                </a:ext>
              </a:extLst>
            </p:cNvPr>
            <p:cNvSpPr/>
            <p:nvPr/>
          </p:nvSpPr>
          <p:spPr>
            <a:xfrm>
              <a:off x="5071124" y="381980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87" name="object 280">
            <a:extLst>
              <a:ext uri="{FF2B5EF4-FFF2-40B4-BE49-F238E27FC236}">
                <a16:creationId xmlns:a16="http://schemas.microsoft.com/office/drawing/2014/main" id="{CCA218EA-CD2C-310A-6394-C608125F8552}"/>
              </a:ext>
            </a:extLst>
          </p:cNvPr>
          <p:cNvSpPr txBox="1"/>
          <p:nvPr/>
        </p:nvSpPr>
        <p:spPr>
          <a:xfrm>
            <a:off x="5202121" y="379012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1</a:t>
            </a:r>
            <a:endParaRPr sz="1200">
              <a:latin typeface="Arial"/>
              <a:cs typeface="Arial"/>
            </a:endParaRPr>
          </a:p>
        </p:txBody>
      </p:sp>
      <p:grpSp>
        <p:nvGrpSpPr>
          <p:cNvPr id="288" name="object 281">
            <a:extLst>
              <a:ext uri="{FF2B5EF4-FFF2-40B4-BE49-F238E27FC236}">
                <a16:creationId xmlns:a16="http://schemas.microsoft.com/office/drawing/2014/main" id="{69C83655-CE17-9312-CC59-75710216E50B}"/>
              </a:ext>
            </a:extLst>
          </p:cNvPr>
          <p:cNvGrpSpPr/>
          <p:nvPr/>
        </p:nvGrpSpPr>
        <p:grpSpPr>
          <a:xfrm>
            <a:off x="5432252" y="3997689"/>
            <a:ext cx="375920" cy="192405"/>
            <a:chOff x="5432252" y="3997689"/>
            <a:chExt cx="375920" cy="192405"/>
          </a:xfrm>
        </p:grpSpPr>
        <p:sp>
          <p:nvSpPr>
            <p:cNvPr id="289" name="object 282">
              <a:extLst>
                <a:ext uri="{FF2B5EF4-FFF2-40B4-BE49-F238E27FC236}">
                  <a16:creationId xmlns:a16="http://schemas.microsoft.com/office/drawing/2014/main" id="{A7BBB663-E4D2-6A55-34B2-644D11210067}"/>
                </a:ext>
              </a:extLst>
            </p:cNvPr>
            <p:cNvSpPr/>
            <p:nvPr/>
          </p:nvSpPr>
          <p:spPr>
            <a:xfrm>
              <a:off x="5437015" y="4002451"/>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90" name="object 283">
              <a:extLst>
                <a:ext uri="{FF2B5EF4-FFF2-40B4-BE49-F238E27FC236}">
                  <a16:creationId xmlns:a16="http://schemas.microsoft.com/office/drawing/2014/main" id="{6980CD03-E7A6-519D-3B66-42911BDF662D}"/>
                </a:ext>
              </a:extLst>
            </p:cNvPr>
            <p:cNvSpPr/>
            <p:nvPr/>
          </p:nvSpPr>
          <p:spPr>
            <a:xfrm>
              <a:off x="5437015" y="4002451"/>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91" name="object 284">
            <a:extLst>
              <a:ext uri="{FF2B5EF4-FFF2-40B4-BE49-F238E27FC236}">
                <a16:creationId xmlns:a16="http://schemas.microsoft.com/office/drawing/2014/main" id="{27DC9349-D983-E543-2037-A7CE43DF4D3D}"/>
              </a:ext>
            </a:extLst>
          </p:cNvPr>
          <p:cNvSpPr txBox="1"/>
          <p:nvPr/>
        </p:nvSpPr>
        <p:spPr>
          <a:xfrm>
            <a:off x="5568012" y="397277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1</a:t>
            </a:r>
            <a:endParaRPr sz="1200">
              <a:latin typeface="Arial"/>
              <a:cs typeface="Arial"/>
            </a:endParaRPr>
          </a:p>
        </p:txBody>
      </p:sp>
      <p:grpSp>
        <p:nvGrpSpPr>
          <p:cNvPr id="292" name="object 285">
            <a:extLst>
              <a:ext uri="{FF2B5EF4-FFF2-40B4-BE49-F238E27FC236}">
                <a16:creationId xmlns:a16="http://schemas.microsoft.com/office/drawing/2014/main" id="{A8C3FDC6-C113-665A-3BF8-AD1B677967A1}"/>
              </a:ext>
            </a:extLst>
          </p:cNvPr>
          <p:cNvGrpSpPr/>
          <p:nvPr/>
        </p:nvGrpSpPr>
        <p:grpSpPr>
          <a:xfrm>
            <a:off x="5798273" y="4180340"/>
            <a:ext cx="375920" cy="192405"/>
            <a:chOff x="5798273" y="4180340"/>
            <a:chExt cx="375920" cy="192405"/>
          </a:xfrm>
        </p:grpSpPr>
        <p:sp>
          <p:nvSpPr>
            <p:cNvPr id="293" name="object 286">
              <a:extLst>
                <a:ext uri="{FF2B5EF4-FFF2-40B4-BE49-F238E27FC236}">
                  <a16:creationId xmlns:a16="http://schemas.microsoft.com/office/drawing/2014/main" id="{4A1324BA-B3D0-F30F-0D22-CDD479159468}"/>
                </a:ext>
              </a:extLst>
            </p:cNvPr>
            <p:cNvSpPr/>
            <p:nvPr/>
          </p:nvSpPr>
          <p:spPr>
            <a:xfrm>
              <a:off x="5803035" y="4185102"/>
              <a:ext cx="366395" cy="182880"/>
            </a:xfrm>
            <a:custGeom>
              <a:avLst/>
              <a:gdLst/>
              <a:ahLst/>
              <a:cxnLst/>
              <a:rect l="l" t="t" r="r" b="b"/>
              <a:pathLst>
                <a:path w="366395" h="182879">
                  <a:moveTo>
                    <a:pt x="365968" y="0"/>
                  </a:moveTo>
                  <a:lnTo>
                    <a:pt x="0" y="0"/>
                  </a:lnTo>
                  <a:lnTo>
                    <a:pt x="0" y="182689"/>
                  </a:lnTo>
                  <a:lnTo>
                    <a:pt x="365968" y="182689"/>
                  </a:lnTo>
                  <a:lnTo>
                    <a:pt x="365968" y="0"/>
                  </a:lnTo>
                  <a:close/>
                </a:path>
              </a:pathLst>
            </a:custGeom>
            <a:solidFill>
              <a:srgbClr val="FCEEE2"/>
            </a:solidFill>
          </p:spPr>
          <p:txBody>
            <a:bodyPr wrap="square" lIns="0" tIns="0" rIns="0" bIns="0" rtlCol="0"/>
            <a:lstStyle/>
            <a:p>
              <a:endParaRPr/>
            </a:p>
          </p:txBody>
        </p:sp>
        <p:sp>
          <p:nvSpPr>
            <p:cNvPr id="294" name="object 287">
              <a:extLst>
                <a:ext uri="{FF2B5EF4-FFF2-40B4-BE49-F238E27FC236}">
                  <a16:creationId xmlns:a16="http://schemas.microsoft.com/office/drawing/2014/main" id="{831480EA-6A22-2903-F6A3-D86DA4886800}"/>
                </a:ext>
              </a:extLst>
            </p:cNvPr>
            <p:cNvSpPr/>
            <p:nvPr/>
          </p:nvSpPr>
          <p:spPr>
            <a:xfrm>
              <a:off x="5803035" y="4185102"/>
              <a:ext cx="366395" cy="182880"/>
            </a:xfrm>
            <a:custGeom>
              <a:avLst/>
              <a:gdLst/>
              <a:ahLst/>
              <a:cxnLst/>
              <a:rect l="l" t="t" r="r" b="b"/>
              <a:pathLst>
                <a:path w="366395" h="182879">
                  <a:moveTo>
                    <a:pt x="0" y="182689"/>
                  </a:moveTo>
                  <a:lnTo>
                    <a:pt x="365968" y="182689"/>
                  </a:lnTo>
                  <a:lnTo>
                    <a:pt x="365968" y="0"/>
                  </a:lnTo>
                  <a:lnTo>
                    <a:pt x="0" y="0"/>
                  </a:lnTo>
                  <a:lnTo>
                    <a:pt x="0" y="182689"/>
                  </a:lnTo>
                  <a:close/>
                </a:path>
              </a:pathLst>
            </a:custGeom>
            <a:ln w="9283">
              <a:solidFill>
                <a:srgbClr val="000000"/>
              </a:solidFill>
            </a:ln>
          </p:spPr>
          <p:txBody>
            <a:bodyPr wrap="square" lIns="0" tIns="0" rIns="0" bIns="0" rtlCol="0"/>
            <a:lstStyle/>
            <a:p>
              <a:endParaRPr/>
            </a:p>
          </p:txBody>
        </p:sp>
      </p:grpSp>
      <p:sp>
        <p:nvSpPr>
          <p:cNvPr id="295" name="object 288">
            <a:extLst>
              <a:ext uri="{FF2B5EF4-FFF2-40B4-BE49-F238E27FC236}">
                <a16:creationId xmlns:a16="http://schemas.microsoft.com/office/drawing/2014/main" id="{43CE51E6-4595-519A-0ECB-AEA0678F07F4}"/>
              </a:ext>
            </a:extLst>
          </p:cNvPr>
          <p:cNvSpPr txBox="1"/>
          <p:nvPr/>
        </p:nvSpPr>
        <p:spPr>
          <a:xfrm>
            <a:off x="5934032" y="4155552"/>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1</a:t>
            </a:r>
            <a:endParaRPr sz="1200">
              <a:latin typeface="Arial"/>
              <a:cs typeface="Arial"/>
            </a:endParaRPr>
          </a:p>
        </p:txBody>
      </p:sp>
      <p:grpSp>
        <p:nvGrpSpPr>
          <p:cNvPr id="296" name="object 289">
            <a:extLst>
              <a:ext uri="{FF2B5EF4-FFF2-40B4-BE49-F238E27FC236}">
                <a16:creationId xmlns:a16="http://schemas.microsoft.com/office/drawing/2014/main" id="{9058569B-9D96-2628-8064-D394AED39E50}"/>
              </a:ext>
            </a:extLst>
          </p:cNvPr>
          <p:cNvGrpSpPr/>
          <p:nvPr/>
        </p:nvGrpSpPr>
        <p:grpSpPr>
          <a:xfrm>
            <a:off x="6711322" y="4180340"/>
            <a:ext cx="193040" cy="192405"/>
            <a:chOff x="6711322" y="4180340"/>
            <a:chExt cx="193040" cy="192405"/>
          </a:xfrm>
        </p:grpSpPr>
        <p:sp>
          <p:nvSpPr>
            <p:cNvPr id="297" name="object 290">
              <a:extLst>
                <a:ext uri="{FF2B5EF4-FFF2-40B4-BE49-F238E27FC236}">
                  <a16:creationId xmlns:a16="http://schemas.microsoft.com/office/drawing/2014/main" id="{66ADD469-FA50-7060-AB3D-E0087D44D956}"/>
                </a:ext>
              </a:extLst>
            </p:cNvPr>
            <p:cNvSpPr/>
            <p:nvPr/>
          </p:nvSpPr>
          <p:spPr>
            <a:xfrm>
              <a:off x="6716084" y="4185102"/>
              <a:ext cx="183515" cy="182880"/>
            </a:xfrm>
            <a:custGeom>
              <a:avLst/>
              <a:gdLst/>
              <a:ahLst/>
              <a:cxnLst/>
              <a:rect l="l" t="t" r="r" b="b"/>
              <a:pathLst>
                <a:path w="183515"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298" name="object 291">
              <a:extLst>
                <a:ext uri="{FF2B5EF4-FFF2-40B4-BE49-F238E27FC236}">
                  <a16:creationId xmlns:a16="http://schemas.microsoft.com/office/drawing/2014/main" id="{7940AC32-0FAB-A7DA-1904-0467FE945D95}"/>
                </a:ext>
              </a:extLst>
            </p:cNvPr>
            <p:cNvSpPr/>
            <p:nvPr/>
          </p:nvSpPr>
          <p:spPr>
            <a:xfrm>
              <a:off x="6716084" y="4185102"/>
              <a:ext cx="183515" cy="182880"/>
            </a:xfrm>
            <a:custGeom>
              <a:avLst/>
              <a:gdLst/>
              <a:ahLst/>
              <a:cxnLst/>
              <a:rect l="l" t="t" r="r" b="b"/>
              <a:pathLst>
                <a:path w="183515"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299" name="object 292">
            <a:extLst>
              <a:ext uri="{FF2B5EF4-FFF2-40B4-BE49-F238E27FC236}">
                <a16:creationId xmlns:a16="http://schemas.microsoft.com/office/drawing/2014/main" id="{82C9D0D1-13F8-2798-909B-6D275FBF4365}"/>
              </a:ext>
            </a:extLst>
          </p:cNvPr>
          <p:cNvSpPr txBox="1"/>
          <p:nvPr/>
        </p:nvSpPr>
        <p:spPr>
          <a:xfrm>
            <a:off x="6474606" y="4137513"/>
            <a:ext cx="390525" cy="242570"/>
          </a:xfrm>
          <a:prstGeom prst="rect">
            <a:avLst/>
          </a:prstGeom>
        </p:spPr>
        <p:txBody>
          <a:bodyPr vert="horz" wrap="square" lIns="0" tIns="15240" rIns="0" bIns="0" rtlCol="0">
            <a:spAutoFit/>
          </a:bodyPr>
          <a:lstStyle/>
          <a:p>
            <a:pPr marL="12700">
              <a:lnSpc>
                <a:spcPct val="100000"/>
              </a:lnSpc>
              <a:spcBef>
                <a:spcPts val="120"/>
              </a:spcBef>
              <a:tabLst>
                <a:tab pos="285750" algn="l"/>
              </a:tabLst>
            </a:pP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300" name="object 293">
            <a:extLst>
              <a:ext uri="{FF2B5EF4-FFF2-40B4-BE49-F238E27FC236}">
                <a16:creationId xmlns:a16="http://schemas.microsoft.com/office/drawing/2014/main" id="{6CCD1A4F-E1FC-F423-FDC1-2D64DE1D5A0D}"/>
              </a:ext>
            </a:extLst>
          </p:cNvPr>
          <p:cNvGrpSpPr/>
          <p:nvPr/>
        </p:nvGrpSpPr>
        <p:grpSpPr>
          <a:xfrm>
            <a:off x="7077342" y="3997689"/>
            <a:ext cx="193040" cy="192405"/>
            <a:chOff x="7077342" y="3997689"/>
            <a:chExt cx="193040" cy="192405"/>
          </a:xfrm>
        </p:grpSpPr>
        <p:sp>
          <p:nvSpPr>
            <p:cNvPr id="301" name="object 294">
              <a:extLst>
                <a:ext uri="{FF2B5EF4-FFF2-40B4-BE49-F238E27FC236}">
                  <a16:creationId xmlns:a16="http://schemas.microsoft.com/office/drawing/2014/main" id="{21FB500C-F69A-E7B7-A17A-71C3EE1C3F36}"/>
                </a:ext>
              </a:extLst>
            </p:cNvPr>
            <p:cNvSpPr/>
            <p:nvPr/>
          </p:nvSpPr>
          <p:spPr>
            <a:xfrm>
              <a:off x="7082104" y="4002451"/>
              <a:ext cx="183515" cy="182880"/>
            </a:xfrm>
            <a:custGeom>
              <a:avLst/>
              <a:gdLst/>
              <a:ahLst/>
              <a:cxnLst/>
              <a:rect l="l" t="t" r="r" b="b"/>
              <a:pathLst>
                <a:path w="183515"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302" name="object 295">
              <a:extLst>
                <a:ext uri="{FF2B5EF4-FFF2-40B4-BE49-F238E27FC236}">
                  <a16:creationId xmlns:a16="http://schemas.microsoft.com/office/drawing/2014/main" id="{98C8937D-D3A4-0936-FE85-884C82C8A004}"/>
                </a:ext>
              </a:extLst>
            </p:cNvPr>
            <p:cNvSpPr/>
            <p:nvPr/>
          </p:nvSpPr>
          <p:spPr>
            <a:xfrm>
              <a:off x="7082104" y="4002451"/>
              <a:ext cx="183515" cy="182880"/>
            </a:xfrm>
            <a:custGeom>
              <a:avLst/>
              <a:gdLst/>
              <a:ahLst/>
              <a:cxnLst/>
              <a:rect l="l" t="t" r="r" b="b"/>
              <a:pathLst>
                <a:path w="183515"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303" name="object 296">
            <a:extLst>
              <a:ext uri="{FF2B5EF4-FFF2-40B4-BE49-F238E27FC236}">
                <a16:creationId xmlns:a16="http://schemas.microsoft.com/office/drawing/2014/main" id="{53D9737B-58BC-3F8B-848C-22321992859B}"/>
              </a:ext>
            </a:extLst>
          </p:cNvPr>
          <p:cNvSpPr txBox="1"/>
          <p:nvPr/>
        </p:nvSpPr>
        <p:spPr>
          <a:xfrm>
            <a:off x="6840626" y="3954733"/>
            <a:ext cx="390525" cy="242570"/>
          </a:xfrm>
          <a:prstGeom prst="rect">
            <a:avLst/>
          </a:prstGeom>
        </p:spPr>
        <p:txBody>
          <a:bodyPr vert="horz" wrap="square" lIns="0" tIns="15240" rIns="0" bIns="0" rtlCol="0">
            <a:spAutoFit/>
          </a:bodyPr>
          <a:lstStyle/>
          <a:p>
            <a:pPr marL="12700">
              <a:lnSpc>
                <a:spcPct val="100000"/>
              </a:lnSpc>
              <a:spcBef>
                <a:spcPts val="120"/>
              </a:spcBef>
              <a:tabLst>
                <a:tab pos="285115" algn="l"/>
              </a:tabLst>
            </a:pP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304" name="object 297">
            <a:extLst>
              <a:ext uri="{FF2B5EF4-FFF2-40B4-BE49-F238E27FC236}">
                <a16:creationId xmlns:a16="http://schemas.microsoft.com/office/drawing/2014/main" id="{C6403520-9505-906C-5BC9-C6AEA224B70F}"/>
              </a:ext>
            </a:extLst>
          </p:cNvPr>
          <p:cNvGrpSpPr/>
          <p:nvPr/>
        </p:nvGrpSpPr>
        <p:grpSpPr>
          <a:xfrm>
            <a:off x="7443362" y="3815038"/>
            <a:ext cx="193040" cy="192405"/>
            <a:chOff x="7443362" y="3815038"/>
            <a:chExt cx="193040" cy="192405"/>
          </a:xfrm>
        </p:grpSpPr>
        <p:sp>
          <p:nvSpPr>
            <p:cNvPr id="305" name="object 298">
              <a:extLst>
                <a:ext uri="{FF2B5EF4-FFF2-40B4-BE49-F238E27FC236}">
                  <a16:creationId xmlns:a16="http://schemas.microsoft.com/office/drawing/2014/main" id="{E523E7FC-BBB2-0089-BB9C-8DB0ED995ED8}"/>
                </a:ext>
              </a:extLst>
            </p:cNvPr>
            <p:cNvSpPr/>
            <p:nvPr/>
          </p:nvSpPr>
          <p:spPr>
            <a:xfrm>
              <a:off x="7448125" y="3819801"/>
              <a:ext cx="183515" cy="182880"/>
            </a:xfrm>
            <a:custGeom>
              <a:avLst/>
              <a:gdLst/>
              <a:ahLst/>
              <a:cxnLst/>
              <a:rect l="l" t="t" r="r" b="b"/>
              <a:pathLst>
                <a:path w="183515"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306" name="object 299">
              <a:extLst>
                <a:ext uri="{FF2B5EF4-FFF2-40B4-BE49-F238E27FC236}">
                  <a16:creationId xmlns:a16="http://schemas.microsoft.com/office/drawing/2014/main" id="{A04A9B7D-6DA4-9412-9153-89922DBFCF02}"/>
                </a:ext>
              </a:extLst>
            </p:cNvPr>
            <p:cNvSpPr/>
            <p:nvPr/>
          </p:nvSpPr>
          <p:spPr>
            <a:xfrm>
              <a:off x="7448125" y="3819801"/>
              <a:ext cx="183515" cy="182880"/>
            </a:xfrm>
            <a:custGeom>
              <a:avLst/>
              <a:gdLst/>
              <a:ahLst/>
              <a:cxnLst/>
              <a:rect l="l" t="t" r="r" b="b"/>
              <a:pathLst>
                <a:path w="183515"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307" name="object 300">
            <a:extLst>
              <a:ext uri="{FF2B5EF4-FFF2-40B4-BE49-F238E27FC236}">
                <a16:creationId xmlns:a16="http://schemas.microsoft.com/office/drawing/2014/main" id="{852CA0A3-5390-73E4-7B2F-4F9EA50FF81A}"/>
              </a:ext>
            </a:extLst>
          </p:cNvPr>
          <p:cNvSpPr txBox="1"/>
          <p:nvPr/>
        </p:nvSpPr>
        <p:spPr>
          <a:xfrm>
            <a:off x="7206517" y="3772083"/>
            <a:ext cx="390525" cy="242570"/>
          </a:xfrm>
          <a:prstGeom prst="rect">
            <a:avLst/>
          </a:prstGeom>
        </p:spPr>
        <p:txBody>
          <a:bodyPr vert="horz" wrap="square" lIns="0" tIns="15240" rIns="0" bIns="0" rtlCol="0">
            <a:spAutoFit/>
          </a:bodyPr>
          <a:lstStyle/>
          <a:p>
            <a:pPr marL="12700">
              <a:lnSpc>
                <a:spcPct val="100000"/>
              </a:lnSpc>
              <a:spcBef>
                <a:spcPts val="120"/>
              </a:spcBef>
              <a:tabLst>
                <a:tab pos="285750" algn="l"/>
              </a:tabLst>
            </a:pPr>
            <a:r>
              <a:rPr sz="1400" spc="-50" dirty="0">
                <a:latin typeface="Arial"/>
                <a:cs typeface="Arial"/>
              </a:rPr>
              <a:t>2</a:t>
            </a:r>
            <a:r>
              <a:rPr sz="1400" dirty="0">
                <a:latin typeface="Arial"/>
                <a:cs typeface="Arial"/>
              </a:rPr>
              <a:t>	</a:t>
            </a:r>
            <a:r>
              <a:rPr sz="1400" spc="-50" dirty="0">
                <a:latin typeface="Arial"/>
                <a:cs typeface="Arial"/>
              </a:rPr>
              <a:t>3</a:t>
            </a:r>
            <a:endParaRPr sz="1400">
              <a:latin typeface="Arial"/>
              <a:cs typeface="Arial"/>
            </a:endParaRPr>
          </a:p>
        </p:txBody>
      </p:sp>
      <p:grpSp>
        <p:nvGrpSpPr>
          <p:cNvPr id="308" name="object 301">
            <a:extLst>
              <a:ext uri="{FF2B5EF4-FFF2-40B4-BE49-F238E27FC236}">
                <a16:creationId xmlns:a16="http://schemas.microsoft.com/office/drawing/2014/main" id="{6214C505-2A9D-08D1-44C6-D24C6EBB584E}"/>
              </a:ext>
            </a:extLst>
          </p:cNvPr>
          <p:cNvGrpSpPr/>
          <p:nvPr/>
        </p:nvGrpSpPr>
        <p:grpSpPr>
          <a:xfrm>
            <a:off x="7809253" y="3632259"/>
            <a:ext cx="193040" cy="192405"/>
            <a:chOff x="7809253" y="3632259"/>
            <a:chExt cx="193040" cy="192405"/>
          </a:xfrm>
        </p:grpSpPr>
        <p:sp>
          <p:nvSpPr>
            <p:cNvPr id="309" name="object 302">
              <a:extLst>
                <a:ext uri="{FF2B5EF4-FFF2-40B4-BE49-F238E27FC236}">
                  <a16:creationId xmlns:a16="http://schemas.microsoft.com/office/drawing/2014/main" id="{F59D3EE4-B583-B093-FAF2-961060D5FF17}"/>
                </a:ext>
              </a:extLst>
            </p:cNvPr>
            <p:cNvSpPr/>
            <p:nvPr/>
          </p:nvSpPr>
          <p:spPr>
            <a:xfrm>
              <a:off x="7814016" y="3637021"/>
              <a:ext cx="183515" cy="182880"/>
            </a:xfrm>
            <a:custGeom>
              <a:avLst/>
              <a:gdLst/>
              <a:ahLst/>
              <a:cxnLst/>
              <a:rect l="l" t="t" r="r" b="b"/>
              <a:pathLst>
                <a:path w="183515" h="182879">
                  <a:moveTo>
                    <a:pt x="182984" y="0"/>
                  </a:moveTo>
                  <a:lnTo>
                    <a:pt x="0" y="0"/>
                  </a:lnTo>
                  <a:lnTo>
                    <a:pt x="0" y="182689"/>
                  </a:lnTo>
                  <a:lnTo>
                    <a:pt x="182984" y="182689"/>
                  </a:lnTo>
                  <a:lnTo>
                    <a:pt x="182984" y="0"/>
                  </a:lnTo>
                  <a:close/>
                </a:path>
              </a:pathLst>
            </a:custGeom>
            <a:solidFill>
              <a:srgbClr val="C7D5E6"/>
            </a:solidFill>
          </p:spPr>
          <p:txBody>
            <a:bodyPr wrap="square" lIns="0" tIns="0" rIns="0" bIns="0" rtlCol="0"/>
            <a:lstStyle/>
            <a:p>
              <a:endParaRPr/>
            </a:p>
          </p:txBody>
        </p:sp>
        <p:sp>
          <p:nvSpPr>
            <p:cNvPr id="310" name="object 303">
              <a:extLst>
                <a:ext uri="{FF2B5EF4-FFF2-40B4-BE49-F238E27FC236}">
                  <a16:creationId xmlns:a16="http://schemas.microsoft.com/office/drawing/2014/main" id="{D36AB5C4-F790-A18D-F5C4-B7AAC9643990}"/>
                </a:ext>
              </a:extLst>
            </p:cNvPr>
            <p:cNvSpPr/>
            <p:nvPr/>
          </p:nvSpPr>
          <p:spPr>
            <a:xfrm>
              <a:off x="7814016" y="3637021"/>
              <a:ext cx="183515" cy="182880"/>
            </a:xfrm>
            <a:custGeom>
              <a:avLst/>
              <a:gdLst/>
              <a:ahLst/>
              <a:cxnLst/>
              <a:rect l="l" t="t" r="r" b="b"/>
              <a:pathLst>
                <a:path w="183515" h="182879">
                  <a:moveTo>
                    <a:pt x="0" y="182689"/>
                  </a:moveTo>
                  <a:lnTo>
                    <a:pt x="182984" y="182689"/>
                  </a:lnTo>
                  <a:lnTo>
                    <a:pt x="182984" y="0"/>
                  </a:lnTo>
                  <a:lnTo>
                    <a:pt x="0" y="0"/>
                  </a:lnTo>
                  <a:lnTo>
                    <a:pt x="0" y="182689"/>
                  </a:lnTo>
                  <a:close/>
                </a:path>
              </a:pathLst>
            </a:custGeom>
            <a:ln w="9288">
              <a:solidFill>
                <a:srgbClr val="000000"/>
              </a:solidFill>
            </a:ln>
          </p:spPr>
          <p:txBody>
            <a:bodyPr wrap="square" lIns="0" tIns="0" rIns="0" bIns="0" rtlCol="0"/>
            <a:lstStyle/>
            <a:p>
              <a:endParaRPr/>
            </a:p>
          </p:txBody>
        </p:sp>
      </p:grpSp>
      <p:sp>
        <p:nvSpPr>
          <p:cNvPr id="311" name="object 304">
            <a:extLst>
              <a:ext uri="{FF2B5EF4-FFF2-40B4-BE49-F238E27FC236}">
                <a16:creationId xmlns:a16="http://schemas.microsoft.com/office/drawing/2014/main" id="{FEF0A1E3-DB3D-512C-C96B-4936741B4089}"/>
              </a:ext>
            </a:extLst>
          </p:cNvPr>
          <p:cNvSpPr txBox="1"/>
          <p:nvPr/>
        </p:nvSpPr>
        <p:spPr>
          <a:xfrm>
            <a:off x="7572537" y="3589432"/>
            <a:ext cx="659765" cy="242570"/>
          </a:xfrm>
          <a:prstGeom prst="rect">
            <a:avLst/>
          </a:prstGeom>
        </p:spPr>
        <p:txBody>
          <a:bodyPr vert="horz" wrap="square" lIns="0" tIns="15240" rIns="0" bIns="0" rtlCol="0">
            <a:spAutoFit/>
          </a:bodyPr>
          <a:lstStyle/>
          <a:p>
            <a:pPr marL="12700">
              <a:lnSpc>
                <a:spcPct val="100000"/>
              </a:lnSpc>
              <a:spcBef>
                <a:spcPts val="120"/>
              </a:spcBef>
              <a:tabLst>
                <a:tab pos="285750" algn="l"/>
                <a:tab pos="567690" algn="l"/>
              </a:tabLst>
            </a:pPr>
            <a:r>
              <a:rPr sz="1400" spc="-50" dirty="0">
                <a:latin typeface="Arial"/>
                <a:cs typeface="Arial"/>
              </a:rPr>
              <a:t>2</a:t>
            </a:r>
            <a:r>
              <a:rPr sz="1400" dirty="0">
                <a:latin typeface="Arial"/>
                <a:cs typeface="Arial"/>
              </a:rPr>
              <a:t>	</a:t>
            </a:r>
            <a:r>
              <a:rPr sz="1400" spc="-50" dirty="0">
                <a:latin typeface="Arial"/>
                <a:cs typeface="Arial"/>
              </a:rPr>
              <a:t>3</a:t>
            </a:r>
            <a:r>
              <a:rPr sz="1400" dirty="0">
                <a:latin typeface="Arial"/>
                <a:cs typeface="Arial"/>
              </a:rPr>
              <a:t>	</a:t>
            </a:r>
            <a:r>
              <a:rPr sz="1800" spc="-75" baseline="2314" dirty="0">
                <a:latin typeface="Arial"/>
                <a:cs typeface="Arial"/>
              </a:rPr>
              <a:t>3</a:t>
            </a:r>
            <a:endParaRPr sz="1800" baseline="2314">
              <a:latin typeface="Arial"/>
              <a:cs typeface="Arial"/>
            </a:endParaRPr>
          </a:p>
        </p:txBody>
      </p:sp>
      <p:sp>
        <p:nvSpPr>
          <p:cNvPr id="312" name="object 305">
            <a:extLst>
              <a:ext uri="{FF2B5EF4-FFF2-40B4-BE49-F238E27FC236}">
                <a16:creationId xmlns:a16="http://schemas.microsoft.com/office/drawing/2014/main" id="{132B53B8-5375-D84A-144E-B6E15B82AF6F}"/>
              </a:ext>
            </a:extLst>
          </p:cNvPr>
          <p:cNvSpPr txBox="1"/>
          <p:nvPr/>
        </p:nvSpPr>
        <p:spPr>
          <a:xfrm>
            <a:off x="9144293" y="3410126"/>
            <a:ext cx="340995" cy="211454"/>
          </a:xfrm>
          <a:prstGeom prst="rect">
            <a:avLst/>
          </a:prstGeom>
        </p:spPr>
        <p:txBody>
          <a:bodyPr vert="horz" wrap="square" lIns="0" tIns="14604" rIns="0" bIns="0" rtlCol="0">
            <a:spAutoFit/>
          </a:bodyPr>
          <a:lstStyle/>
          <a:p>
            <a:pPr marL="12700">
              <a:lnSpc>
                <a:spcPct val="100000"/>
              </a:lnSpc>
              <a:spcBef>
                <a:spcPts val="114"/>
              </a:spcBef>
            </a:pPr>
            <a:r>
              <a:rPr sz="1200" b="1" spc="-75" dirty="0">
                <a:latin typeface="Arial"/>
                <a:cs typeface="Arial"/>
              </a:rPr>
              <a:t>flush</a:t>
            </a:r>
            <a:endParaRPr sz="1200">
              <a:latin typeface="Arial"/>
              <a:cs typeface="Arial"/>
            </a:endParaRPr>
          </a:p>
        </p:txBody>
      </p:sp>
      <p:grpSp>
        <p:nvGrpSpPr>
          <p:cNvPr id="313" name="object 306">
            <a:extLst>
              <a:ext uri="{FF2B5EF4-FFF2-40B4-BE49-F238E27FC236}">
                <a16:creationId xmlns:a16="http://schemas.microsoft.com/office/drawing/2014/main" id="{AC52FD08-BA1A-83A8-EE7D-B83F3040659F}"/>
              </a:ext>
            </a:extLst>
          </p:cNvPr>
          <p:cNvGrpSpPr/>
          <p:nvPr/>
        </p:nvGrpSpPr>
        <p:grpSpPr>
          <a:xfrm>
            <a:off x="2319725" y="1145439"/>
            <a:ext cx="7149465" cy="5528310"/>
            <a:chOff x="2319725" y="1145439"/>
            <a:chExt cx="7149465" cy="5528310"/>
          </a:xfrm>
        </p:grpSpPr>
        <p:sp>
          <p:nvSpPr>
            <p:cNvPr id="314" name="object 307">
              <a:extLst>
                <a:ext uri="{FF2B5EF4-FFF2-40B4-BE49-F238E27FC236}">
                  <a16:creationId xmlns:a16="http://schemas.microsoft.com/office/drawing/2014/main" id="{23949CE8-D57E-EF1B-2379-92F7DF1E109F}"/>
                </a:ext>
              </a:extLst>
            </p:cNvPr>
            <p:cNvSpPr/>
            <p:nvPr/>
          </p:nvSpPr>
          <p:spPr>
            <a:xfrm>
              <a:off x="9460913" y="3607800"/>
              <a:ext cx="0" cy="786130"/>
            </a:xfrm>
            <a:custGeom>
              <a:avLst/>
              <a:gdLst/>
              <a:ahLst/>
              <a:cxnLst/>
              <a:rect l="l" t="t" r="r" b="b"/>
              <a:pathLst>
                <a:path h="786129">
                  <a:moveTo>
                    <a:pt x="0" y="0"/>
                  </a:moveTo>
                  <a:lnTo>
                    <a:pt x="0" y="785642"/>
                  </a:lnTo>
                </a:path>
              </a:pathLst>
            </a:custGeom>
            <a:ln w="15492">
              <a:solidFill>
                <a:srgbClr val="CC3300"/>
              </a:solidFill>
            </a:ln>
          </p:spPr>
          <p:txBody>
            <a:bodyPr wrap="square" lIns="0" tIns="0" rIns="0" bIns="0" rtlCol="0"/>
            <a:lstStyle/>
            <a:p>
              <a:endParaRPr/>
            </a:p>
          </p:txBody>
        </p:sp>
        <p:sp>
          <p:nvSpPr>
            <p:cNvPr id="315" name="object 308">
              <a:extLst>
                <a:ext uri="{FF2B5EF4-FFF2-40B4-BE49-F238E27FC236}">
                  <a16:creationId xmlns:a16="http://schemas.microsoft.com/office/drawing/2014/main" id="{1BF92EE5-0FBB-1199-7B55-5F2232F8CBBC}"/>
                </a:ext>
              </a:extLst>
            </p:cNvPr>
            <p:cNvSpPr/>
            <p:nvPr/>
          </p:nvSpPr>
          <p:spPr>
            <a:xfrm>
              <a:off x="2324488" y="1150202"/>
              <a:ext cx="0" cy="5518785"/>
            </a:xfrm>
            <a:custGeom>
              <a:avLst/>
              <a:gdLst/>
              <a:ahLst/>
              <a:cxnLst/>
              <a:rect l="l" t="t" r="r" b="b"/>
              <a:pathLst>
                <a:path h="5518784">
                  <a:moveTo>
                    <a:pt x="0" y="0"/>
                  </a:moveTo>
                  <a:lnTo>
                    <a:pt x="0" y="5518328"/>
                  </a:lnTo>
                </a:path>
              </a:pathLst>
            </a:custGeom>
            <a:ln w="9295">
              <a:solidFill>
                <a:srgbClr val="000000"/>
              </a:solidFill>
            </a:ln>
          </p:spPr>
          <p:txBody>
            <a:bodyPr wrap="square" lIns="0" tIns="0" rIns="0" bIns="0" rtlCol="0"/>
            <a:lstStyle/>
            <a:p>
              <a:endParaRPr/>
            </a:p>
          </p:txBody>
        </p:sp>
      </p:grpSp>
      <p:sp>
        <p:nvSpPr>
          <p:cNvPr id="316" name="object 309">
            <a:extLst>
              <a:ext uri="{FF2B5EF4-FFF2-40B4-BE49-F238E27FC236}">
                <a16:creationId xmlns:a16="http://schemas.microsoft.com/office/drawing/2014/main" id="{E0908E02-3031-18CC-B48E-0FF409218EBC}"/>
              </a:ext>
            </a:extLst>
          </p:cNvPr>
          <p:cNvSpPr txBox="1"/>
          <p:nvPr/>
        </p:nvSpPr>
        <p:spPr>
          <a:xfrm>
            <a:off x="9479199" y="3874816"/>
            <a:ext cx="206375" cy="242570"/>
          </a:xfrm>
          <a:prstGeom prst="rect">
            <a:avLst/>
          </a:prstGeom>
        </p:spPr>
        <p:txBody>
          <a:bodyPr vert="horz" wrap="square" lIns="0" tIns="15240" rIns="0" bIns="0" rtlCol="0">
            <a:spAutoFit/>
          </a:bodyPr>
          <a:lstStyle/>
          <a:p>
            <a:pPr marL="12700">
              <a:lnSpc>
                <a:spcPct val="100000"/>
              </a:lnSpc>
              <a:spcBef>
                <a:spcPts val="120"/>
              </a:spcBef>
            </a:pPr>
            <a:r>
              <a:rPr sz="1400" spc="20" dirty="0">
                <a:latin typeface="Arial"/>
                <a:cs typeface="Arial"/>
              </a:rPr>
              <a:t>…</a:t>
            </a:r>
            <a:endParaRPr sz="1400">
              <a:latin typeface="Arial"/>
              <a:cs typeface="Arial"/>
            </a:endParaRPr>
          </a:p>
        </p:txBody>
      </p:sp>
      <p:sp>
        <p:nvSpPr>
          <p:cNvPr id="317" name="object 310">
            <a:extLst>
              <a:ext uri="{FF2B5EF4-FFF2-40B4-BE49-F238E27FC236}">
                <a16:creationId xmlns:a16="http://schemas.microsoft.com/office/drawing/2014/main" id="{027A4D3F-BCEF-9D3E-87CB-E1607639FFE0}"/>
              </a:ext>
            </a:extLst>
          </p:cNvPr>
          <p:cNvSpPr txBox="1"/>
          <p:nvPr/>
        </p:nvSpPr>
        <p:spPr>
          <a:xfrm>
            <a:off x="6185405" y="4952158"/>
            <a:ext cx="206375" cy="242570"/>
          </a:xfrm>
          <a:prstGeom prst="rect">
            <a:avLst/>
          </a:prstGeom>
        </p:spPr>
        <p:txBody>
          <a:bodyPr vert="horz" wrap="square" lIns="0" tIns="15240" rIns="0" bIns="0" rtlCol="0">
            <a:spAutoFit/>
          </a:bodyPr>
          <a:lstStyle/>
          <a:p>
            <a:pPr marL="12700">
              <a:lnSpc>
                <a:spcPct val="100000"/>
              </a:lnSpc>
              <a:spcBef>
                <a:spcPts val="120"/>
              </a:spcBef>
            </a:pPr>
            <a:r>
              <a:rPr sz="1400" spc="20" dirty="0">
                <a:latin typeface="Arial"/>
                <a:cs typeface="Arial"/>
              </a:rPr>
              <a:t>…</a:t>
            </a:r>
            <a:endParaRPr sz="1400">
              <a:latin typeface="Arial"/>
              <a:cs typeface="Arial"/>
            </a:endParaRPr>
          </a:p>
        </p:txBody>
      </p:sp>
      <p:sp>
        <p:nvSpPr>
          <p:cNvPr id="318" name="object 311">
            <a:extLst>
              <a:ext uri="{FF2B5EF4-FFF2-40B4-BE49-F238E27FC236}">
                <a16:creationId xmlns:a16="http://schemas.microsoft.com/office/drawing/2014/main" id="{4160ACE0-E8E3-FF58-1012-9F7652E514D8}"/>
              </a:ext>
            </a:extLst>
          </p:cNvPr>
          <p:cNvSpPr/>
          <p:nvPr/>
        </p:nvSpPr>
        <p:spPr>
          <a:xfrm>
            <a:off x="1371970" y="2660904"/>
            <a:ext cx="0" cy="3834129"/>
          </a:xfrm>
          <a:custGeom>
            <a:avLst/>
            <a:gdLst/>
            <a:ahLst/>
            <a:cxnLst/>
            <a:rect l="l" t="t" r="r" b="b"/>
            <a:pathLst>
              <a:path h="3834129">
                <a:moveTo>
                  <a:pt x="0" y="3833509"/>
                </a:moveTo>
                <a:lnTo>
                  <a:pt x="0" y="0"/>
                </a:lnTo>
              </a:path>
            </a:pathLst>
          </a:custGeom>
          <a:ln w="15492">
            <a:solidFill>
              <a:srgbClr val="000000"/>
            </a:solidFill>
          </a:ln>
        </p:spPr>
        <p:txBody>
          <a:bodyPr wrap="square" lIns="0" tIns="0" rIns="0" bIns="0" rtlCol="0"/>
          <a:lstStyle/>
          <a:p>
            <a:endParaRPr/>
          </a:p>
        </p:txBody>
      </p:sp>
      <p:sp>
        <p:nvSpPr>
          <p:cNvPr id="319" name="object 312">
            <a:extLst>
              <a:ext uri="{FF2B5EF4-FFF2-40B4-BE49-F238E27FC236}">
                <a16:creationId xmlns:a16="http://schemas.microsoft.com/office/drawing/2014/main" id="{E4DAB7E9-9604-E547-B578-8D54CEB5AA6B}"/>
              </a:ext>
            </a:extLst>
          </p:cNvPr>
          <p:cNvSpPr txBox="1"/>
          <p:nvPr/>
        </p:nvSpPr>
        <p:spPr>
          <a:xfrm>
            <a:off x="1218078" y="3731039"/>
            <a:ext cx="154940" cy="1957070"/>
          </a:xfrm>
          <a:prstGeom prst="rect">
            <a:avLst/>
          </a:prstGeom>
        </p:spPr>
        <p:txBody>
          <a:bodyPr vert="vert270" wrap="square" lIns="0" tIns="0" rIns="0" bIns="0" rtlCol="0">
            <a:spAutoFit/>
          </a:bodyPr>
          <a:lstStyle/>
          <a:p>
            <a:pPr marL="12700">
              <a:lnSpc>
                <a:spcPts val="1060"/>
              </a:lnSpc>
            </a:pPr>
            <a:r>
              <a:rPr sz="1000" b="1" spc="-75" dirty="0">
                <a:latin typeface="Arial"/>
                <a:cs typeface="Arial"/>
              </a:rPr>
              <a:t>synchronous,</a:t>
            </a:r>
            <a:r>
              <a:rPr sz="1000" b="1" spc="175" dirty="0">
                <a:latin typeface="Arial"/>
                <a:cs typeface="Arial"/>
              </a:rPr>
              <a:t> </a:t>
            </a:r>
            <a:r>
              <a:rPr sz="1000" b="1" spc="-80" dirty="0">
                <a:latin typeface="Arial"/>
                <a:cs typeface="Arial"/>
              </a:rPr>
              <a:t>convergence-</a:t>
            </a:r>
            <a:r>
              <a:rPr sz="1000" b="1" spc="-50" dirty="0">
                <a:latin typeface="Arial"/>
                <a:cs typeface="Arial"/>
              </a:rPr>
              <a:t> </a:t>
            </a:r>
            <a:r>
              <a:rPr sz="1000" b="1" spc="-35" dirty="0">
                <a:latin typeface="Arial"/>
                <a:cs typeface="Arial"/>
              </a:rPr>
              <a:t>friendly</a:t>
            </a:r>
            <a:endParaRPr sz="1000">
              <a:latin typeface="Arial"/>
              <a:cs typeface="Arial"/>
            </a:endParaRPr>
          </a:p>
        </p:txBody>
      </p:sp>
      <p:sp>
        <p:nvSpPr>
          <p:cNvPr id="320" name="object 313">
            <a:extLst>
              <a:ext uri="{FF2B5EF4-FFF2-40B4-BE49-F238E27FC236}">
                <a16:creationId xmlns:a16="http://schemas.microsoft.com/office/drawing/2014/main" id="{06286F81-F40A-587A-CC38-9A65B0960E7D}"/>
              </a:ext>
            </a:extLst>
          </p:cNvPr>
          <p:cNvSpPr/>
          <p:nvPr/>
        </p:nvSpPr>
        <p:spPr>
          <a:xfrm>
            <a:off x="1371970" y="2631644"/>
            <a:ext cx="75565" cy="3893820"/>
          </a:xfrm>
          <a:custGeom>
            <a:avLst/>
            <a:gdLst/>
            <a:ahLst/>
            <a:cxnLst/>
            <a:rect l="l" t="t" r="r" b="b"/>
            <a:pathLst>
              <a:path w="75565" h="3893820">
                <a:moveTo>
                  <a:pt x="75089" y="0"/>
                </a:moveTo>
                <a:lnTo>
                  <a:pt x="0" y="29260"/>
                </a:lnTo>
              </a:path>
              <a:path w="75565" h="3893820">
                <a:moveTo>
                  <a:pt x="75089" y="3893216"/>
                </a:moveTo>
                <a:lnTo>
                  <a:pt x="0" y="3863981"/>
                </a:lnTo>
              </a:path>
            </a:pathLst>
          </a:custGeom>
          <a:ln w="15480">
            <a:solidFill>
              <a:srgbClr val="000000"/>
            </a:solidFill>
          </a:ln>
        </p:spPr>
        <p:txBody>
          <a:bodyPr wrap="square" lIns="0" tIns="0" rIns="0" bIns="0" rtlCol="0"/>
          <a:lstStyle/>
          <a:p>
            <a:endParaRPr/>
          </a:p>
        </p:txBody>
      </p:sp>
      <p:sp>
        <p:nvSpPr>
          <p:cNvPr id="321" name="object 314">
            <a:extLst>
              <a:ext uri="{FF2B5EF4-FFF2-40B4-BE49-F238E27FC236}">
                <a16:creationId xmlns:a16="http://schemas.microsoft.com/office/drawing/2014/main" id="{559F9031-2284-6863-AC0C-744ABF3708D6}"/>
              </a:ext>
            </a:extLst>
          </p:cNvPr>
          <p:cNvSpPr txBox="1"/>
          <p:nvPr/>
        </p:nvSpPr>
        <p:spPr>
          <a:xfrm>
            <a:off x="11968480" y="6599681"/>
            <a:ext cx="93345" cy="185420"/>
          </a:xfrm>
          <a:prstGeom prst="rect">
            <a:avLst/>
          </a:prstGeom>
        </p:spPr>
        <p:txBody>
          <a:bodyPr vert="horz" wrap="square" lIns="0" tIns="12700" rIns="0" bIns="0" rtlCol="0">
            <a:spAutoFit/>
          </a:bodyPr>
          <a:lstStyle/>
          <a:p>
            <a:pPr marL="12700">
              <a:lnSpc>
                <a:spcPct val="100000"/>
              </a:lnSpc>
              <a:spcBef>
                <a:spcPts val="100"/>
              </a:spcBef>
            </a:pPr>
            <a:r>
              <a:rPr sz="1050" spc="-55" dirty="0">
                <a:solidFill>
                  <a:srgbClr val="A6A6A6"/>
                </a:solidFill>
                <a:latin typeface="Arial"/>
                <a:cs typeface="Arial"/>
              </a:rPr>
              <a:t>6</a:t>
            </a:r>
            <a:endParaRPr sz="1050">
              <a:latin typeface="Arial"/>
              <a:cs typeface="Arial"/>
            </a:endParaRPr>
          </a:p>
        </p:txBody>
      </p:sp>
      <p:sp>
        <p:nvSpPr>
          <p:cNvPr id="324" name="object 317">
            <a:extLst>
              <a:ext uri="{FF2B5EF4-FFF2-40B4-BE49-F238E27FC236}">
                <a16:creationId xmlns:a16="http://schemas.microsoft.com/office/drawing/2014/main" id="{839069F0-B200-F44B-8CA4-FFD0EB346696}"/>
              </a:ext>
            </a:extLst>
          </p:cNvPr>
          <p:cNvSpPr/>
          <p:nvPr/>
        </p:nvSpPr>
        <p:spPr>
          <a:xfrm>
            <a:off x="935096" y="1308233"/>
            <a:ext cx="9958705" cy="0"/>
          </a:xfrm>
          <a:custGeom>
            <a:avLst/>
            <a:gdLst/>
            <a:ahLst/>
            <a:cxnLst/>
            <a:rect l="l" t="t" r="r" b="b"/>
            <a:pathLst>
              <a:path w="9958705">
                <a:moveTo>
                  <a:pt x="9958524" y="0"/>
                </a:moveTo>
                <a:lnTo>
                  <a:pt x="0" y="0"/>
                </a:lnTo>
              </a:path>
            </a:pathLst>
          </a:custGeom>
          <a:ln w="9280">
            <a:solidFill>
              <a:srgbClr val="000000"/>
            </a:solidFill>
          </a:ln>
        </p:spPr>
        <p:txBody>
          <a:bodyPr wrap="square" lIns="0" tIns="0" rIns="0" bIns="0" rtlCol="0"/>
          <a:lstStyle/>
          <a:p>
            <a:endParaRPr/>
          </a:p>
        </p:txBody>
      </p:sp>
      <p:sp>
        <p:nvSpPr>
          <p:cNvPr id="325" name="object 318">
            <a:extLst>
              <a:ext uri="{FF2B5EF4-FFF2-40B4-BE49-F238E27FC236}">
                <a16:creationId xmlns:a16="http://schemas.microsoft.com/office/drawing/2014/main" id="{999330D6-D3A4-BFB6-A64B-A2679A027A20}"/>
              </a:ext>
            </a:extLst>
          </p:cNvPr>
          <p:cNvSpPr/>
          <p:nvPr/>
        </p:nvSpPr>
        <p:spPr>
          <a:xfrm>
            <a:off x="10885486" y="1275750"/>
            <a:ext cx="65405" cy="65405"/>
          </a:xfrm>
          <a:custGeom>
            <a:avLst/>
            <a:gdLst/>
            <a:ahLst/>
            <a:cxnLst/>
            <a:rect l="l" t="t" r="r" b="b"/>
            <a:pathLst>
              <a:path w="65404" h="65405">
                <a:moveTo>
                  <a:pt x="0" y="0"/>
                </a:moveTo>
                <a:lnTo>
                  <a:pt x="0" y="64965"/>
                </a:lnTo>
                <a:lnTo>
                  <a:pt x="65070" y="32482"/>
                </a:lnTo>
                <a:lnTo>
                  <a:pt x="0" y="0"/>
                </a:lnTo>
                <a:close/>
              </a:path>
            </a:pathLst>
          </a:custGeom>
          <a:solidFill>
            <a:srgbClr val="000000"/>
          </a:solidFill>
        </p:spPr>
        <p:txBody>
          <a:bodyPr wrap="square" lIns="0" tIns="0" rIns="0" bIns="0" rtlCol="0"/>
          <a:lstStyle/>
          <a:p>
            <a:endParaRPr/>
          </a:p>
        </p:txBody>
      </p:sp>
      <p:pic>
        <p:nvPicPr>
          <p:cNvPr id="326" name="object 319">
            <a:extLst>
              <a:ext uri="{FF2B5EF4-FFF2-40B4-BE49-F238E27FC236}">
                <a16:creationId xmlns:a16="http://schemas.microsoft.com/office/drawing/2014/main" id="{2FF9CB3D-24CA-AC39-7B2B-3A07AF4FB08E}"/>
              </a:ext>
            </a:extLst>
          </p:cNvPr>
          <p:cNvPicPr/>
          <p:nvPr/>
        </p:nvPicPr>
        <p:blipFill>
          <a:blip r:embed="rId3" cstate="print"/>
          <a:stretch>
            <a:fillRect/>
          </a:stretch>
        </p:blipFill>
        <p:spPr>
          <a:xfrm>
            <a:off x="2446274" y="2695447"/>
            <a:ext cx="121793" cy="121792"/>
          </a:xfrm>
          <a:prstGeom prst="rect">
            <a:avLst/>
          </a:prstGeom>
        </p:spPr>
      </p:pic>
      <p:pic>
        <p:nvPicPr>
          <p:cNvPr id="327" name="object 320">
            <a:extLst>
              <a:ext uri="{FF2B5EF4-FFF2-40B4-BE49-F238E27FC236}">
                <a16:creationId xmlns:a16="http://schemas.microsoft.com/office/drawing/2014/main" id="{88DFA50C-ADA8-D4E8-1241-716E7810E783}"/>
              </a:ext>
            </a:extLst>
          </p:cNvPr>
          <p:cNvPicPr/>
          <p:nvPr/>
        </p:nvPicPr>
        <p:blipFill>
          <a:blip r:embed="rId4" cstate="print"/>
          <a:stretch>
            <a:fillRect/>
          </a:stretch>
        </p:blipFill>
        <p:spPr>
          <a:xfrm>
            <a:off x="2626106" y="2890519"/>
            <a:ext cx="121793" cy="121792"/>
          </a:xfrm>
          <a:prstGeom prst="rect">
            <a:avLst/>
          </a:prstGeom>
        </p:spPr>
      </p:pic>
      <p:pic>
        <p:nvPicPr>
          <p:cNvPr id="328" name="object 321">
            <a:extLst>
              <a:ext uri="{FF2B5EF4-FFF2-40B4-BE49-F238E27FC236}">
                <a16:creationId xmlns:a16="http://schemas.microsoft.com/office/drawing/2014/main" id="{CB9C9E84-A9A5-9162-97CA-006A0D523716}"/>
              </a:ext>
            </a:extLst>
          </p:cNvPr>
          <p:cNvPicPr/>
          <p:nvPr/>
        </p:nvPicPr>
        <p:blipFill>
          <a:blip r:embed="rId4" cstate="print"/>
          <a:stretch>
            <a:fillRect/>
          </a:stretch>
        </p:blipFill>
        <p:spPr>
          <a:xfrm>
            <a:off x="2626106" y="2695447"/>
            <a:ext cx="121793" cy="121792"/>
          </a:xfrm>
          <a:prstGeom prst="rect">
            <a:avLst/>
          </a:prstGeom>
        </p:spPr>
      </p:pic>
      <p:pic>
        <p:nvPicPr>
          <p:cNvPr id="329" name="object 322">
            <a:extLst>
              <a:ext uri="{FF2B5EF4-FFF2-40B4-BE49-F238E27FC236}">
                <a16:creationId xmlns:a16="http://schemas.microsoft.com/office/drawing/2014/main" id="{E4A1D8A5-63DB-7A40-F44E-5223A9EF68F3}"/>
              </a:ext>
            </a:extLst>
          </p:cNvPr>
          <p:cNvPicPr/>
          <p:nvPr/>
        </p:nvPicPr>
        <p:blipFill>
          <a:blip r:embed="rId4" cstate="print"/>
          <a:stretch>
            <a:fillRect/>
          </a:stretch>
        </p:blipFill>
        <p:spPr>
          <a:xfrm>
            <a:off x="2805937" y="2890519"/>
            <a:ext cx="121793" cy="121792"/>
          </a:xfrm>
          <a:prstGeom prst="rect">
            <a:avLst/>
          </a:prstGeom>
        </p:spPr>
      </p:pic>
      <p:pic>
        <p:nvPicPr>
          <p:cNvPr id="330" name="object 323">
            <a:extLst>
              <a:ext uri="{FF2B5EF4-FFF2-40B4-BE49-F238E27FC236}">
                <a16:creationId xmlns:a16="http://schemas.microsoft.com/office/drawing/2014/main" id="{856B5724-4F68-29BD-569F-7034D1BAFAFA}"/>
              </a:ext>
            </a:extLst>
          </p:cNvPr>
          <p:cNvPicPr/>
          <p:nvPr/>
        </p:nvPicPr>
        <p:blipFill>
          <a:blip r:embed="rId4" cstate="print"/>
          <a:stretch>
            <a:fillRect/>
          </a:stretch>
        </p:blipFill>
        <p:spPr>
          <a:xfrm>
            <a:off x="2805937" y="3091687"/>
            <a:ext cx="121793" cy="121792"/>
          </a:xfrm>
          <a:prstGeom prst="rect">
            <a:avLst/>
          </a:prstGeom>
        </p:spPr>
      </p:pic>
      <p:pic>
        <p:nvPicPr>
          <p:cNvPr id="331" name="object 324">
            <a:extLst>
              <a:ext uri="{FF2B5EF4-FFF2-40B4-BE49-F238E27FC236}">
                <a16:creationId xmlns:a16="http://schemas.microsoft.com/office/drawing/2014/main" id="{04D11BF2-C9EC-8382-060B-B684D3CE813B}"/>
              </a:ext>
            </a:extLst>
          </p:cNvPr>
          <p:cNvPicPr/>
          <p:nvPr/>
        </p:nvPicPr>
        <p:blipFill>
          <a:blip r:embed="rId4" cstate="print"/>
          <a:stretch>
            <a:fillRect/>
          </a:stretch>
        </p:blipFill>
        <p:spPr>
          <a:xfrm>
            <a:off x="2805937" y="2695447"/>
            <a:ext cx="121793" cy="121792"/>
          </a:xfrm>
          <a:prstGeom prst="rect">
            <a:avLst/>
          </a:prstGeom>
        </p:spPr>
      </p:pic>
      <p:pic>
        <p:nvPicPr>
          <p:cNvPr id="332" name="object 325">
            <a:extLst>
              <a:ext uri="{FF2B5EF4-FFF2-40B4-BE49-F238E27FC236}">
                <a16:creationId xmlns:a16="http://schemas.microsoft.com/office/drawing/2014/main" id="{FD3D685A-A4E8-3E88-E548-9C84961CE6CA}"/>
              </a:ext>
            </a:extLst>
          </p:cNvPr>
          <p:cNvPicPr/>
          <p:nvPr/>
        </p:nvPicPr>
        <p:blipFill>
          <a:blip r:embed="rId3" cstate="print"/>
          <a:stretch>
            <a:fillRect/>
          </a:stretch>
        </p:blipFill>
        <p:spPr>
          <a:xfrm>
            <a:off x="3166363" y="3091687"/>
            <a:ext cx="121793" cy="121792"/>
          </a:xfrm>
          <a:prstGeom prst="rect">
            <a:avLst/>
          </a:prstGeom>
        </p:spPr>
      </p:pic>
      <p:pic>
        <p:nvPicPr>
          <p:cNvPr id="333" name="object 326">
            <a:extLst>
              <a:ext uri="{FF2B5EF4-FFF2-40B4-BE49-F238E27FC236}">
                <a16:creationId xmlns:a16="http://schemas.microsoft.com/office/drawing/2014/main" id="{A6394B74-0FFD-CD57-5815-F80DF10DE35C}"/>
              </a:ext>
            </a:extLst>
          </p:cNvPr>
          <p:cNvPicPr/>
          <p:nvPr/>
        </p:nvPicPr>
        <p:blipFill>
          <a:blip r:embed="rId3" cstate="print"/>
          <a:stretch>
            <a:fillRect/>
          </a:stretch>
        </p:blipFill>
        <p:spPr>
          <a:xfrm>
            <a:off x="3166363" y="2890519"/>
            <a:ext cx="121793" cy="121792"/>
          </a:xfrm>
          <a:prstGeom prst="rect">
            <a:avLst/>
          </a:prstGeom>
        </p:spPr>
      </p:pic>
      <p:pic>
        <p:nvPicPr>
          <p:cNvPr id="334" name="object 327">
            <a:extLst>
              <a:ext uri="{FF2B5EF4-FFF2-40B4-BE49-F238E27FC236}">
                <a16:creationId xmlns:a16="http://schemas.microsoft.com/office/drawing/2014/main" id="{2C492C66-99F6-801E-3B6E-5F153B06E354}"/>
              </a:ext>
            </a:extLst>
          </p:cNvPr>
          <p:cNvPicPr/>
          <p:nvPr/>
        </p:nvPicPr>
        <p:blipFill>
          <a:blip r:embed="rId3" cstate="print"/>
          <a:stretch>
            <a:fillRect/>
          </a:stretch>
        </p:blipFill>
        <p:spPr>
          <a:xfrm>
            <a:off x="3346196" y="3091687"/>
            <a:ext cx="121792" cy="121792"/>
          </a:xfrm>
          <a:prstGeom prst="rect">
            <a:avLst/>
          </a:prstGeom>
        </p:spPr>
      </p:pic>
      <p:pic>
        <p:nvPicPr>
          <p:cNvPr id="335" name="object 328">
            <a:extLst>
              <a:ext uri="{FF2B5EF4-FFF2-40B4-BE49-F238E27FC236}">
                <a16:creationId xmlns:a16="http://schemas.microsoft.com/office/drawing/2014/main" id="{2AC34204-F247-BA8F-2CFF-3CC68483AD9A}"/>
              </a:ext>
            </a:extLst>
          </p:cNvPr>
          <p:cNvPicPr/>
          <p:nvPr/>
        </p:nvPicPr>
        <p:blipFill>
          <a:blip r:embed="rId4" cstate="print"/>
          <a:stretch>
            <a:fillRect/>
          </a:stretch>
        </p:blipFill>
        <p:spPr>
          <a:xfrm>
            <a:off x="2986531" y="3091687"/>
            <a:ext cx="121793" cy="121792"/>
          </a:xfrm>
          <a:prstGeom prst="rect">
            <a:avLst/>
          </a:prstGeom>
        </p:spPr>
      </p:pic>
      <p:pic>
        <p:nvPicPr>
          <p:cNvPr id="336" name="object 329">
            <a:extLst>
              <a:ext uri="{FF2B5EF4-FFF2-40B4-BE49-F238E27FC236}">
                <a16:creationId xmlns:a16="http://schemas.microsoft.com/office/drawing/2014/main" id="{EB16C90C-3F93-E421-9E41-1E80C42D4BF1}"/>
              </a:ext>
            </a:extLst>
          </p:cNvPr>
          <p:cNvPicPr/>
          <p:nvPr/>
        </p:nvPicPr>
        <p:blipFill>
          <a:blip r:embed="rId4" cstate="print"/>
          <a:stretch>
            <a:fillRect/>
          </a:stretch>
        </p:blipFill>
        <p:spPr>
          <a:xfrm>
            <a:off x="2986531" y="2890519"/>
            <a:ext cx="121793" cy="121792"/>
          </a:xfrm>
          <a:prstGeom prst="rect">
            <a:avLst/>
          </a:prstGeom>
        </p:spPr>
      </p:pic>
      <p:pic>
        <p:nvPicPr>
          <p:cNvPr id="337" name="object 330">
            <a:extLst>
              <a:ext uri="{FF2B5EF4-FFF2-40B4-BE49-F238E27FC236}">
                <a16:creationId xmlns:a16="http://schemas.microsoft.com/office/drawing/2014/main" id="{05953F83-2100-74AF-72DB-644A380E7953}"/>
              </a:ext>
            </a:extLst>
          </p:cNvPr>
          <p:cNvPicPr/>
          <p:nvPr/>
        </p:nvPicPr>
        <p:blipFill>
          <a:blip r:embed="rId4" cstate="print"/>
          <a:stretch>
            <a:fillRect/>
          </a:stretch>
        </p:blipFill>
        <p:spPr>
          <a:xfrm>
            <a:off x="2986531" y="2695447"/>
            <a:ext cx="121793" cy="121792"/>
          </a:xfrm>
          <a:prstGeom prst="rect">
            <a:avLst/>
          </a:prstGeom>
        </p:spPr>
      </p:pic>
      <p:pic>
        <p:nvPicPr>
          <p:cNvPr id="338" name="object 331">
            <a:extLst>
              <a:ext uri="{FF2B5EF4-FFF2-40B4-BE49-F238E27FC236}">
                <a16:creationId xmlns:a16="http://schemas.microsoft.com/office/drawing/2014/main" id="{EF41AA5D-8FBB-2C10-EBEA-1C78A7D497A8}"/>
              </a:ext>
            </a:extLst>
          </p:cNvPr>
          <p:cNvPicPr/>
          <p:nvPr/>
        </p:nvPicPr>
        <p:blipFill>
          <a:blip r:embed="rId5" cstate="print"/>
          <a:stretch>
            <a:fillRect/>
          </a:stretch>
        </p:blipFill>
        <p:spPr>
          <a:xfrm>
            <a:off x="3885946" y="3087243"/>
            <a:ext cx="194309" cy="104394"/>
          </a:xfrm>
          <a:prstGeom prst="rect">
            <a:avLst/>
          </a:prstGeom>
        </p:spPr>
      </p:pic>
      <p:pic>
        <p:nvPicPr>
          <p:cNvPr id="339" name="object 332">
            <a:extLst>
              <a:ext uri="{FF2B5EF4-FFF2-40B4-BE49-F238E27FC236}">
                <a16:creationId xmlns:a16="http://schemas.microsoft.com/office/drawing/2014/main" id="{A7E4081E-F09F-265C-CD0B-3E62A5776802}"/>
              </a:ext>
            </a:extLst>
          </p:cNvPr>
          <p:cNvPicPr/>
          <p:nvPr/>
        </p:nvPicPr>
        <p:blipFill>
          <a:blip r:embed="rId5" cstate="print"/>
          <a:stretch>
            <a:fillRect/>
          </a:stretch>
        </p:blipFill>
        <p:spPr>
          <a:xfrm>
            <a:off x="4245609" y="3106293"/>
            <a:ext cx="194310" cy="104394"/>
          </a:xfrm>
          <a:prstGeom prst="rect">
            <a:avLst/>
          </a:prstGeom>
        </p:spPr>
      </p:pic>
      <p:pic>
        <p:nvPicPr>
          <p:cNvPr id="340" name="object 333">
            <a:extLst>
              <a:ext uri="{FF2B5EF4-FFF2-40B4-BE49-F238E27FC236}">
                <a16:creationId xmlns:a16="http://schemas.microsoft.com/office/drawing/2014/main" id="{BE2173BA-0255-EA12-CDDB-582173D9B0E3}"/>
              </a:ext>
            </a:extLst>
          </p:cNvPr>
          <p:cNvPicPr/>
          <p:nvPr/>
        </p:nvPicPr>
        <p:blipFill>
          <a:blip r:embed="rId5" cstate="print"/>
          <a:stretch>
            <a:fillRect/>
          </a:stretch>
        </p:blipFill>
        <p:spPr>
          <a:xfrm>
            <a:off x="4242562" y="2913506"/>
            <a:ext cx="194310" cy="104393"/>
          </a:xfrm>
          <a:prstGeom prst="rect">
            <a:avLst/>
          </a:prstGeom>
        </p:spPr>
      </p:pic>
      <p:pic>
        <p:nvPicPr>
          <p:cNvPr id="341" name="object 334">
            <a:extLst>
              <a:ext uri="{FF2B5EF4-FFF2-40B4-BE49-F238E27FC236}">
                <a16:creationId xmlns:a16="http://schemas.microsoft.com/office/drawing/2014/main" id="{E1AB112E-BCF9-85F0-C7D1-1EB94F89E343}"/>
              </a:ext>
            </a:extLst>
          </p:cNvPr>
          <p:cNvPicPr/>
          <p:nvPr/>
        </p:nvPicPr>
        <p:blipFill>
          <a:blip r:embed="rId6" cstate="print"/>
          <a:stretch>
            <a:fillRect/>
          </a:stretch>
        </p:blipFill>
        <p:spPr>
          <a:xfrm>
            <a:off x="4617465" y="3105531"/>
            <a:ext cx="194310" cy="104394"/>
          </a:xfrm>
          <a:prstGeom prst="rect">
            <a:avLst/>
          </a:prstGeom>
        </p:spPr>
      </p:pic>
      <p:pic>
        <p:nvPicPr>
          <p:cNvPr id="342" name="object 335">
            <a:extLst>
              <a:ext uri="{FF2B5EF4-FFF2-40B4-BE49-F238E27FC236}">
                <a16:creationId xmlns:a16="http://schemas.microsoft.com/office/drawing/2014/main" id="{FA5C9269-94E8-F549-C613-4538694F8CC1}"/>
              </a:ext>
            </a:extLst>
          </p:cNvPr>
          <p:cNvPicPr/>
          <p:nvPr/>
        </p:nvPicPr>
        <p:blipFill>
          <a:blip r:embed="rId5" cstate="print"/>
          <a:stretch>
            <a:fillRect/>
          </a:stretch>
        </p:blipFill>
        <p:spPr>
          <a:xfrm>
            <a:off x="4614418" y="2912744"/>
            <a:ext cx="194310" cy="104393"/>
          </a:xfrm>
          <a:prstGeom prst="rect">
            <a:avLst/>
          </a:prstGeom>
        </p:spPr>
      </p:pic>
      <p:pic>
        <p:nvPicPr>
          <p:cNvPr id="343" name="object 336">
            <a:extLst>
              <a:ext uri="{FF2B5EF4-FFF2-40B4-BE49-F238E27FC236}">
                <a16:creationId xmlns:a16="http://schemas.microsoft.com/office/drawing/2014/main" id="{5964EA66-CCAC-DF73-AC50-FB70B10C0F22}"/>
              </a:ext>
            </a:extLst>
          </p:cNvPr>
          <p:cNvPicPr/>
          <p:nvPr/>
        </p:nvPicPr>
        <p:blipFill>
          <a:blip r:embed="rId5" cstate="print"/>
          <a:stretch>
            <a:fillRect/>
          </a:stretch>
        </p:blipFill>
        <p:spPr>
          <a:xfrm>
            <a:off x="4614418" y="2726055"/>
            <a:ext cx="194310" cy="104394"/>
          </a:xfrm>
          <a:prstGeom prst="rect">
            <a:avLst/>
          </a:prstGeom>
        </p:spPr>
      </p:pic>
      <p:pic>
        <p:nvPicPr>
          <p:cNvPr id="344" name="object 337">
            <a:extLst>
              <a:ext uri="{FF2B5EF4-FFF2-40B4-BE49-F238E27FC236}">
                <a16:creationId xmlns:a16="http://schemas.microsoft.com/office/drawing/2014/main" id="{7FAF8F66-5415-28B8-F43F-B301E6531F00}"/>
              </a:ext>
            </a:extLst>
          </p:cNvPr>
          <p:cNvPicPr/>
          <p:nvPr/>
        </p:nvPicPr>
        <p:blipFill>
          <a:blip r:embed="rId6" cstate="print"/>
          <a:stretch>
            <a:fillRect/>
          </a:stretch>
        </p:blipFill>
        <p:spPr>
          <a:xfrm>
            <a:off x="4989321" y="3097149"/>
            <a:ext cx="194310" cy="104393"/>
          </a:xfrm>
          <a:prstGeom prst="rect">
            <a:avLst/>
          </a:prstGeom>
        </p:spPr>
      </p:pic>
      <p:pic>
        <p:nvPicPr>
          <p:cNvPr id="345" name="object 338">
            <a:extLst>
              <a:ext uri="{FF2B5EF4-FFF2-40B4-BE49-F238E27FC236}">
                <a16:creationId xmlns:a16="http://schemas.microsoft.com/office/drawing/2014/main" id="{6988D53D-E53A-F0C7-B7E6-9D3288FD70C0}"/>
              </a:ext>
            </a:extLst>
          </p:cNvPr>
          <p:cNvPicPr/>
          <p:nvPr/>
        </p:nvPicPr>
        <p:blipFill>
          <a:blip r:embed="rId5" cstate="print"/>
          <a:stretch>
            <a:fillRect/>
          </a:stretch>
        </p:blipFill>
        <p:spPr>
          <a:xfrm>
            <a:off x="4986274" y="2904362"/>
            <a:ext cx="194310" cy="104394"/>
          </a:xfrm>
          <a:prstGeom prst="rect">
            <a:avLst/>
          </a:prstGeom>
        </p:spPr>
      </p:pic>
      <p:pic>
        <p:nvPicPr>
          <p:cNvPr id="346" name="object 339">
            <a:extLst>
              <a:ext uri="{FF2B5EF4-FFF2-40B4-BE49-F238E27FC236}">
                <a16:creationId xmlns:a16="http://schemas.microsoft.com/office/drawing/2014/main" id="{B6E8F8BD-B7E3-F8E2-2290-D51775604378}"/>
              </a:ext>
            </a:extLst>
          </p:cNvPr>
          <p:cNvPicPr/>
          <p:nvPr/>
        </p:nvPicPr>
        <p:blipFill>
          <a:blip r:embed="rId5" cstate="print"/>
          <a:stretch>
            <a:fillRect/>
          </a:stretch>
        </p:blipFill>
        <p:spPr>
          <a:xfrm>
            <a:off x="4986274" y="2717672"/>
            <a:ext cx="194310" cy="104393"/>
          </a:xfrm>
          <a:prstGeom prst="rect">
            <a:avLst/>
          </a:prstGeom>
        </p:spPr>
      </p:pic>
      <p:pic>
        <p:nvPicPr>
          <p:cNvPr id="347" name="object 340">
            <a:extLst>
              <a:ext uri="{FF2B5EF4-FFF2-40B4-BE49-F238E27FC236}">
                <a16:creationId xmlns:a16="http://schemas.microsoft.com/office/drawing/2014/main" id="{C0B48C63-C4F4-825C-E9DD-CB0CF12857A8}"/>
              </a:ext>
            </a:extLst>
          </p:cNvPr>
          <p:cNvPicPr/>
          <p:nvPr/>
        </p:nvPicPr>
        <p:blipFill>
          <a:blip r:embed="rId5" cstate="print"/>
          <a:stretch>
            <a:fillRect/>
          </a:stretch>
        </p:blipFill>
        <p:spPr>
          <a:xfrm>
            <a:off x="5357368" y="2904362"/>
            <a:ext cx="194310" cy="104394"/>
          </a:xfrm>
          <a:prstGeom prst="rect">
            <a:avLst/>
          </a:prstGeom>
        </p:spPr>
      </p:pic>
      <p:pic>
        <p:nvPicPr>
          <p:cNvPr id="348" name="object 341">
            <a:extLst>
              <a:ext uri="{FF2B5EF4-FFF2-40B4-BE49-F238E27FC236}">
                <a16:creationId xmlns:a16="http://schemas.microsoft.com/office/drawing/2014/main" id="{E0914318-AEC8-627E-C5FB-9E7D49798B5D}"/>
              </a:ext>
            </a:extLst>
          </p:cNvPr>
          <p:cNvPicPr/>
          <p:nvPr/>
        </p:nvPicPr>
        <p:blipFill>
          <a:blip r:embed="rId5" cstate="print"/>
          <a:stretch>
            <a:fillRect/>
          </a:stretch>
        </p:blipFill>
        <p:spPr>
          <a:xfrm>
            <a:off x="5357368" y="2717672"/>
            <a:ext cx="194310" cy="104393"/>
          </a:xfrm>
          <a:prstGeom prst="rect">
            <a:avLst/>
          </a:prstGeom>
        </p:spPr>
      </p:pic>
      <p:pic>
        <p:nvPicPr>
          <p:cNvPr id="349" name="object 342">
            <a:extLst>
              <a:ext uri="{FF2B5EF4-FFF2-40B4-BE49-F238E27FC236}">
                <a16:creationId xmlns:a16="http://schemas.microsoft.com/office/drawing/2014/main" id="{A771D871-5B86-D044-BA39-9ADFBCE48DC4}"/>
              </a:ext>
            </a:extLst>
          </p:cNvPr>
          <p:cNvPicPr/>
          <p:nvPr/>
        </p:nvPicPr>
        <p:blipFill>
          <a:blip r:embed="rId5" cstate="print"/>
          <a:stretch>
            <a:fillRect/>
          </a:stretch>
        </p:blipFill>
        <p:spPr>
          <a:xfrm>
            <a:off x="5733795" y="2716911"/>
            <a:ext cx="194309" cy="104393"/>
          </a:xfrm>
          <a:prstGeom prst="rect">
            <a:avLst/>
          </a:prstGeom>
        </p:spPr>
      </p:pic>
      <p:sp>
        <p:nvSpPr>
          <p:cNvPr id="350" name="object 343">
            <a:extLst>
              <a:ext uri="{FF2B5EF4-FFF2-40B4-BE49-F238E27FC236}">
                <a16:creationId xmlns:a16="http://schemas.microsoft.com/office/drawing/2014/main" id="{7D37A6A5-0508-316A-84FD-DAA969B5ECAB}"/>
              </a:ext>
            </a:extLst>
          </p:cNvPr>
          <p:cNvSpPr/>
          <p:nvPr/>
        </p:nvSpPr>
        <p:spPr>
          <a:xfrm>
            <a:off x="10507919" y="3635602"/>
            <a:ext cx="552450" cy="0"/>
          </a:xfrm>
          <a:custGeom>
            <a:avLst/>
            <a:gdLst/>
            <a:ahLst/>
            <a:cxnLst/>
            <a:rect l="l" t="t" r="r" b="b"/>
            <a:pathLst>
              <a:path w="552450">
                <a:moveTo>
                  <a:pt x="552417" y="0"/>
                </a:moveTo>
                <a:lnTo>
                  <a:pt x="0" y="0"/>
                </a:lnTo>
              </a:path>
            </a:pathLst>
          </a:custGeom>
          <a:ln w="9847">
            <a:solidFill>
              <a:srgbClr val="000000"/>
            </a:solidFill>
          </a:ln>
        </p:spPr>
        <p:txBody>
          <a:bodyPr wrap="square" lIns="0" tIns="0" rIns="0" bIns="0" rtlCol="0"/>
          <a:lstStyle/>
          <a:p>
            <a:endParaRPr/>
          </a:p>
        </p:txBody>
      </p:sp>
      <p:sp>
        <p:nvSpPr>
          <p:cNvPr id="351" name="object 344">
            <a:extLst>
              <a:ext uri="{FF2B5EF4-FFF2-40B4-BE49-F238E27FC236}">
                <a16:creationId xmlns:a16="http://schemas.microsoft.com/office/drawing/2014/main" id="{0A4ED985-1957-13E6-0793-27703DBE34D2}"/>
              </a:ext>
            </a:extLst>
          </p:cNvPr>
          <p:cNvSpPr/>
          <p:nvPr/>
        </p:nvSpPr>
        <p:spPr>
          <a:xfrm>
            <a:off x="11051668" y="3601137"/>
            <a:ext cx="69850" cy="69215"/>
          </a:xfrm>
          <a:custGeom>
            <a:avLst/>
            <a:gdLst/>
            <a:ahLst/>
            <a:cxnLst/>
            <a:rect l="l" t="t" r="r" b="b"/>
            <a:pathLst>
              <a:path w="69850" h="69214">
                <a:moveTo>
                  <a:pt x="0" y="0"/>
                </a:moveTo>
                <a:lnTo>
                  <a:pt x="0" y="68930"/>
                </a:lnTo>
                <a:lnTo>
                  <a:pt x="69344" y="34465"/>
                </a:lnTo>
                <a:lnTo>
                  <a:pt x="0" y="0"/>
                </a:lnTo>
                <a:close/>
              </a:path>
            </a:pathLst>
          </a:custGeom>
          <a:solidFill>
            <a:srgbClr val="000000"/>
          </a:solidFill>
        </p:spPr>
        <p:txBody>
          <a:bodyPr wrap="square" lIns="0" tIns="0" rIns="0" bIns="0" rtlCol="0"/>
          <a:lstStyle/>
          <a:p>
            <a:endParaRPr/>
          </a:p>
        </p:txBody>
      </p:sp>
      <p:sp>
        <p:nvSpPr>
          <p:cNvPr id="352" name="object 345">
            <a:extLst>
              <a:ext uri="{FF2B5EF4-FFF2-40B4-BE49-F238E27FC236}">
                <a16:creationId xmlns:a16="http://schemas.microsoft.com/office/drawing/2014/main" id="{B82B4C3A-631B-6AA9-BA4A-398E7BC67C6F}"/>
              </a:ext>
            </a:extLst>
          </p:cNvPr>
          <p:cNvSpPr/>
          <p:nvPr/>
        </p:nvSpPr>
        <p:spPr>
          <a:xfrm>
            <a:off x="10567193" y="3539428"/>
            <a:ext cx="0" cy="887094"/>
          </a:xfrm>
          <a:custGeom>
            <a:avLst/>
            <a:gdLst/>
            <a:ahLst/>
            <a:cxnLst/>
            <a:rect l="l" t="t" r="r" b="b"/>
            <a:pathLst>
              <a:path h="887095">
                <a:moveTo>
                  <a:pt x="0" y="886671"/>
                </a:moveTo>
                <a:lnTo>
                  <a:pt x="0" y="0"/>
                </a:lnTo>
              </a:path>
            </a:pathLst>
          </a:custGeom>
          <a:ln w="9906">
            <a:solidFill>
              <a:srgbClr val="000000"/>
            </a:solidFill>
          </a:ln>
        </p:spPr>
        <p:txBody>
          <a:bodyPr wrap="square" lIns="0" tIns="0" rIns="0" bIns="0" rtlCol="0"/>
          <a:lstStyle/>
          <a:p>
            <a:endParaRPr/>
          </a:p>
        </p:txBody>
      </p:sp>
      <p:sp>
        <p:nvSpPr>
          <p:cNvPr id="353" name="object 346">
            <a:extLst>
              <a:ext uri="{FF2B5EF4-FFF2-40B4-BE49-F238E27FC236}">
                <a16:creationId xmlns:a16="http://schemas.microsoft.com/office/drawing/2014/main" id="{EA7BABD6-2F2E-C7D3-DE7C-9E8F899629DA}"/>
              </a:ext>
            </a:extLst>
          </p:cNvPr>
          <p:cNvSpPr/>
          <p:nvPr/>
        </p:nvSpPr>
        <p:spPr>
          <a:xfrm>
            <a:off x="10532520" y="4417484"/>
            <a:ext cx="69850" cy="69215"/>
          </a:xfrm>
          <a:custGeom>
            <a:avLst/>
            <a:gdLst/>
            <a:ahLst/>
            <a:cxnLst/>
            <a:rect l="l" t="t" r="r" b="b"/>
            <a:pathLst>
              <a:path w="69850" h="69214">
                <a:moveTo>
                  <a:pt x="69344" y="0"/>
                </a:moveTo>
                <a:lnTo>
                  <a:pt x="0" y="0"/>
                </a:lnTo>
                <a:lnTo>
                  <a:pt x="34672" y="68930"/>
                </a:lnTo>
                <a:lnTo>
                  <a:pt x="69344" y="0"/>
                </a:lnTo>
                <a:close/>
              </a:path>
            </a:pathLst>
          </a:custGeom>
          <a:solidFill>
            <a:srgbClr val="000000"/>
          </a:solidFill>
        </p:spPr>
        <p:txBody>
          <a:bodyPr wrap="square" lIns="0" tIns="0" rIns="0" bIns="0" rtlCol="0"/>
          <a:lstStyle/>
          <a:p>
            <a:endParaRPr/>
          </a:p>
        </p:txBody>
      </p:sp>
      <p:sp>
        <p:nvSpPr>
          <p:cNvPr id="354" name="object 347">
            <a:extLst>
              <a:ext uri="{FF2B5EF4-FFF2-40B4-BE49-F238E27FC236}">
                <a16:creationId xmlns:a16="http://schemas.microsoft.com/office/drawing/2014/main" id="{BBDF1204-3E3A-37B2-283D-52CE6A0067A3}"/>
              </a:ext>
            </a:extLst>
          </p:cNvPr>
          <p:cNvSpPr/>
          <p:nvPr/>
        </p:nvSpPr>
        <p:spPr>
          <a:xfrm>
            <a:off x="10678735" y="3621543"/>
            <a:ext cx="215900" cy="11430"/>
          </a:xfrm>
          <a:custGeom>
            <a:avLst/>
            <a:gdLst/>
            <a:ahLst/>
            <a:cxnLst/>
            <a:rect l="l" t="t" r="r" b="b"/>
            <a:pathLst>
              <a:path w="215900" h="11429">
                <a:moveTo>
                  <a:pt x="0" y="11283"/>
                </a:moveTo>
                <a:lnTo>
                  <a:pt x="0" y="205"/>
                </a:lnTo>
              </a:path>
              <a:path w="215900" h="11429">
                <a:moveTo>
                  <a:pt x="107263" y="11091"/>
                </a:moveTo>
                <a:lnTo>
                  <a:pt x="107263" y="0"/>
                </a:lnTo>
              </a:path>
              <a:path w="215900" h="11429">
                <a:moveTo>
                  <a:pt x="215298" y="11091"/>
                </a:moveTo>
                <a:lnTo>
                  <a:pt x="215298" y="0"/>
                </a:lnTo>
              </a:path>
            </a:pathLst>
          </a:custGeom>
          <a:ln w="7681">
            <a:solidFill>
              <a:srgbClr val="000000"/>
            </a:solidFill>
          </a:ln>
        </p:spPr>
        <p:txBody>
          <a:bodyPr wrap="square" lIns="0" tIns="0" rIns="0" bIns="0" rtlCol="0"/>
          <a:lstStyle/>
          <a:p>
            <a:endParaRPr/>
          </a:p>
        </p:txBody>
      </p:sp>
      <p:sp>
        <p:nvSpPr>
          <p:cNvPr id="356" name="object 349">
            <a:extLst>
              <a:ext uri="{FF2B5EF4-FFF2-40B4-BE49-F238E27FC236}">
                <a16:creationId xmlns:a16="http://schemas.microsoft.com/office/drawing/2014/main" id="{70945959-BBFA-8754-58DC-B27EF55AB750}"/>
              </a:ext>
            </a:extLst>
          </p:cNvPr>
          <p:cNvSpPr txBox="1"/>
          <p:nvPr/>
        </p:nvSpPr>
        <p:spPr>
          <a:xfrm>
            <a:off x="10640155" y="3367406"/>
            <a:ext cx="397510" cy="271145"/>
          </a:xfrm>
          <a:prstGeom prst="rect">
            <a:avLst/>
          </a:prstGeom>
        </p:spPr>
        <p:txBody>
          <a:bodyPr vert="horz" wrap="square" lIns="0" tIns="15875" rIns="0" bIns="0" rtlCol="0">
            <a:spAutoFit/>
          </a:bodyPr>
          <a:lstStyle/>
          <a:p>
            <a:pPr marL="80010">
              <a:lnSpc>
                <a:spcPts val="1130"/>
              </a:lnSpc>
              <a:spcBef>
                <a:spcPts val="125"/>
              </a:spcBef>
            </a:pPr>
            <a:r>
              <a:rPr sz="1050" b="1" i="1" spc="-25" dirty="0">
                <a:latin typeface="Arial-BoldItalicMT"/>
                <a:cs typeface="Arial-BoldItalicMT"/>
              </a:rPr>
              <a:t>M</a:t>
            </a:r>
            <a:r>
              <a:rPr sz="850" b="1" spc="-25" dirty="0">
                <a:latin typeface="Arial"/>
                <a:cs typeface="Arial"/>
              </a:rPr>
              <a:t>a</a:t>
            </a:r>
            <a:endParaRPr sz="850">
              <a:latin typeface="Arial"/>
              <a:cs typeface="Arial"/>
            </a:endParaRPr>
          </a:p>
          <a:p>
            <a:pPr marL="12700">
              <a:lnSpc>
                <a:spcPts val="770"/>
              </a:lnSpc>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grpSp>
        <p:nvGrpSpPr>
          <p:cNvPr id="357" name="object 350">
            <a:extLst>
              <a:ext uri="{FF2B5EF4-FFF2-40B4-BE49-F238E27FC236}">
                <a16:creationId xmlns:a16="http://schemas.microsoft.com/office/drawing/2014/main" id="{8B84517F-3D43-CAC2-DCDA-9FB27F5C6A3C}"/>
              </a:ext>
            </a:extLst>
          </p:cNvPr>
          <p:cNvGrpSpPr/>
          <p:nvPr/>
        </p:nvGrpSpPr>
        <p:grpSpPr>
          <a:xfrm>
            <a:off x="9867249" y="3533076"/>
            <a:ext cx="1137920" cy="952500"/>
            <a:chOff x="9867249" y="3533076"/>
            <a:chExt cx="1137920" cy="952500"/>
          </a:xfrm>
        </p:grpSpPr>
        <p:sp>
          <p:nvSpPr>
            <p:cNvPr id="358" name="object 351">
              <a:extLst>
                <a:ext uri="{FF2B5EF4-FFF2-40B4-BE49-F238E27FC236}">
                  <a16:creationId xmlns:a16="http://schemas.microsoft.com/office/drawing/2014/main" id="{1640D31D-5167-A28F-08CB-0FFC4330AB58}"/>
                </a:ext>
              </a:extLst>
            </p:cNvPr>
            <p:cNvSpPr/>
            <p:nvPr/>
          </p:nvSpPr>
          <p:spPr>
            <a:xfrm>
              <a:off x="10571480" y="3653535"/>
              <a:ext cx="107314" cy="737235"/>
            </a:xfrm>
            <a:custGeom>
              <a:avLst/>
              <a:gdLst/>
              <a:ahLst/>
              <a:cxnLst/>
              <a:rect l="l" t="t" r="r" b="b"/>
              <a:pathLst>
                <a:path w="107315" h="737235">
                  <a:moveTo>
                    <a:pt x="106045" y="0"/>
                  </a:moveTo>
                  <a:lnTo>
                    <a:pt x="0" y="0"/>
                  </a:lnTo>
                  <a:lnTo>
                    <a:pt x="0" y="151206"/>
                  </a:lnTo>
                  <a:lnTo>
                    <a:pt x="106045" y="151206"/>
                  </a:lnTo>
                  <a:lnTo>
                    <a:pt x="106045" y="0"/>
                  </a:lnTo>
                  <a:close/>
                </a:path>
                <a:path w="107315" h="737235">
                  <a:moveTo>
                    <a:pt x="106641" y="401269"/>
                  </a:moveTo>
                  <a:lnTo>
                    <a:pt x="609" y="401269"/>
                  </a:lnTo>
                  <a:lnTo>
                    <a:pt x="609" y="552462"/>
                  </a:lnTo>
                  <a:lnTo>
                    <a:pt x="106641" y="552462"/>
                  </a:lnTo>
                  <a:lnTo>
                    <a:pt x="106641" y="401269"/>
                  </a:lnTo>
                  <a:close/>
                </a:path>
                <a:path w="107315" h="737235">
                  <a:moveTo>
                    <a:pt x="106641" y="195783"/>
                  </a:moveTo>
                  <a:lnTo>
                    <a:pt x="609" y="195783"/>
                  </a:lnTo>
                  <a:lnTo>
                    <a:pt x="609" y="346976"/>
                  </a:lnTo>
                  <a:lnTo>
                    <a:pt x="106641" y="346976"/>
                  </a:lnTo>
                  <a:lnTo>
                    <a:pt x="106641" y="195783"/>
                  </a:lnTo>
                  <a:close/>
                </a:path>
                <a:path w="107315" h="737235">
                  <a:moveTo>
                    <a:pt x="107251" y="585419"/>
                  </a:moveTo>
                  <a:lnTo>
                    <a:pt x="1206" y="585419"/>
                  </a:lnTo>
                  <a:lnTo>
                    <a:pt x="1206" y="736612"/>
                  </a:lnTo>
                  <a:lnTo>
                    <a:pt x="107251" y="736612"/>
                  </a:lnTo>
                  <a:lnTo>
                    <a:pt x="107251" y="585419"/>
                  </a:lnTo>
                  <a:close/>
                </a:path>
              </a:pathLst>
            </a:custGeom>
            <a:solidFill>
              <a:srgbClr val="4D4D4D"/>
            </a:solidFill>
          </p:spPr>
          <p:txBody>
            <a:bodyPr wrap="square" lIns="0" tIns="0" rIns="0" bIns="0" rtlCol="0"/>
            <a:lstStyle/>
            <a:p>
              <a:endParaRPr/>
            </a:p>
          </p:txBody>
        </p:sp>
        <p:sp>
          <p:nvSpPr>
            <p:cNvPr id="359" name="object 352">
              <a:extLst>
                <a:ext uri="{FF2B5EF4-FFF2-40B4-BE49-F238E27FC236}">
                  <a16:creationId xmlns:a16="http://schemas.microsoft.com/office/drawing/2014/main" id="{BDD7DEF2-89DD-7D9E-3372-A09A4583F75E}"/>
                </a:ext>
              </a:extLst>
            </p:cNvPr>
            <p:cNvSpPr/>
            <p:nvPr/>
          </p:nvSpPr>
          <p:spPr>
            <a:xfrm>
              <a:off x="11000499" y="3621256"/>
              <a:ext cx="0" cy="11430"/>
            </a:xfrm>
            <a:custGeom>
              <a:avLst/>
              <a:gdLst/>
              <a:ahLst/>
              <a:cxnLst/>
              <a:rect l="l" t="t" r="r" b="b"/>
              <a:pathLst>
                <a:path h="11429">
                  <a:moveTo>
                    <a:pt x="0" y="11078"/>
                  </a:moveTo>
                  <a:lnTo>
                    <a:pt x="0" y="0"/>
                  </a:lnTo>
                </a:path>
              </a:pathLst>
            </a:custGeom>
            <a:ln w="7704">
              <a:solidFill>
                <a:srgbClr val="000000"/>
              </a:solidFill>
            </a:ln>
          </p:spPr>
          <p:txBody>
            <a:bodyPr wrap="square" lIns="0" tIns="0" rIns="0" bIns="0" rtlCol="0"/>
            <a:lstStyle/>
            <a:p>
              <a:endParaRPr/>
            </a:p>
          </p:txBody>
        </p:sp>
        <p:sp>
          <p:nvSpPr>
            <p:cNvPr id="360" name="object 353">
              <a:extLst>
                <a:ext uri="{FF2B5EF4-FFF2-40B4-BE49-F238E27FC236}">
                  <a16:creationId xmlns:a16="http://schemas.microsoft.com/office/drawing/2014/main" id="{8FE2A15E-9C4B-9869-1E9A-3D29D9E550E2}"/>
                </a:ext>
              </a:extLst>
            </p:cNvPr>
            <p:cNvSpPr/>
            <p:nvPr/>
          </p:nvSpPr>
          <p:spPr>
            <a:xfrm>
              <a:off x="9872329" y="3634331"/>
              <a:ext cx="552450" cy="0"/>
            </a:xfrm>
            <a:custGeom>
              <a:avLst/>
              <a:gdLst/>
              <a:ahLst/>
              <a:cxnLst/>
              <a:rect l="l" t="t" r="r" b="b"/>
              <a:pathLst>
                <a:path w="552450">
                  <a:moveTo>
                    <a:pt x="552431" y="0"/>
                  </a:moveTo>
                  <a:lnTo>
                    <a:pt x="0" y="0"/>
                  </a:lnTo>
                </a:path>
              </a:pathLst>
            </a:custGeom>
            <a:ln w="9847">
              <a:solidFill>
                <a:srgbClr val="000000"/>
              </a:solidFill>
            </a:ln>
          </p:spPr>
          <p:txBody>
            <a:bodyPr wrap="square" lIns="0" tIns="0" rIns="0" bIns="0" rtlCol="0"/>
            <a:lstStyle/>
            <a:p>
              <a:endParaRPr/>
            </a:p>
          </p:txBody>
        </p:sp>
        <p:sp>
          <p:nvSpPr>
            <p:cNvPr id="361" name="object 354">
              <a:extLst>
                <a:ext uri="{FF2B5EF4-FFF2-40B4-BE49-F238E27FC236}">
                  <a16:creationId xmlns:a16="http://schemas.microsoft.com/office/drawing/2014/main" id="{B35A54CA-17C6-950D-42A8-0E0FBF4E4613}"/>
                </a:ext>
              </a:extLst>
            </p:cNvPr>
            <p:cNvSpPr/>
            <p:nvPr/>
          </p:nvSpPr>
          <p:spPr>
            <a:xfrm>
              <a:off x="10416092" y="3599865"/>
              <a:ext cx="69850" cy="69215"/>
            </a:xfrm>
            <a:custGeom>
              <a:avLst/>
              <a:gdLst/>
              <a:ahLst/>
              <a:cxnLst/>
              <a:rect l="l" t="t" r="r" b="b"/>
              <a:pathLst>
                <a:path w="69850" h="69214">
                  <a:moveTo>
                    <a:pt x="0" y="0"/>
                  </a:moveTo>
                  <a:lnTo>
                    <a:pt x="0" y="68930"/>
                  </a:lnTo>
                  <a:lnTo>
                    <a:pt x="69344" y="34465"/>
                  </a:lnTo>
                  <a:lnTo>
                    <a:pt x="0" y="0"/>
                  </a:lnTo>
                  <a:close/>
                </a:path>
              </a:pathLst>
            </a:custGeom>
            <a:solidFill>
              <a:srgbClr val="000000"/>
            </a:solidFill>
          </p:spPr>
          <p:txBody>
            <a:bodyPr wrap="square" lIns="0" tIns="0" rIns="0" bIns="0" rtlCol="0"/>
            <a:lstStyle/>
            <a:p>
              <a:endParaRPr/>
            </a:p>
          </p:txBody>
        </p:sp>
        <p:sp>
          <p:nvSpPr>
            <p:cNvPr id="362" name="object 355">
              <a:extLst>
                <a:ext uri="{FF2B5EF4-FFF2-40B4-BE49-F238E27FC236}">
                  <a16:creationId xmlns:a16="http://schemas.microsoft.com/office/drawing/2014/main" id="{67B1AB56-8247-52CD-E7DE-18ED2474EAD3}"/>
                </a:ext>
              </a:extLst>
            </p:cNvPr>
            <p:cNvSpPr/>
            <p:nvPr/>
          </p:nvSpPr>
          <p:spPr>
            <a:xfrm>
              <a:off x="9931612" y="3538156"/>
              <a:ext cx="0" cy="887094"/>
            </a:xfrm>
            <a:custGeom>
              <a:avLst/>
              <a:gdLst/>
              <a:ahLst/>
              <a:cxnLst/>
              <a:rect l="l" t="t" r="r" b="b"/>
              <a:pathLst>
                <a:path h="887095">
                  <a:moveTo>
                    <a:pt x="0" y="886675"/>
                  </a:moveTo>
                  <a:lnTo>
                    <a:pt x="0" y="0"/>
                  </a:lnTo>
                </a:path>
              </a:pathLst>
            </a:custGeom>
            <a:ln w="9906">
              <a:solidFill>
                <a:srgbClr val="000000"/>
              </a:solidFill>
            </a:ln>
          </p:spPr>
          <p:txBody>
            <a:bodyPr wrap="square" lIns="0" tIns="0" rIns="0" bIns="0" rtlCol="0"/>
            <a:lstStyle/>
            <a:p>
              <a:endParaRPr/>
            </a:p>
          </p:txBody>
        </p:sp>
        <p:sp>
          <p:nvSpPr>
            <p:cNvPr id="363" name="object 356">
              <a:extLst>
                <a:ext uri="{FF2B5EF4-FFF2-40B4-BE49-F238E27FC236}">
                  <a16:creationId xmlns:a16="http://schemas.microsoft.com/office/drawing/2014/main" id="{A99692CD-FBB2-13DC-42C5-B9A53C15882F}"/>
                </a:ext>
              </a:extLst>
            </p:cNvPr>
            <p:cNvSpPr/>
            <p:nvPr/>
          </p:nvSpPr>
          <p:spPr>
            <a:xfrm>
              <a:off x="9896940" y="4416215"/>
              <a:ext cx="69850" cy="69215"/>
            </a:xfrm>
            <a:custGeom>
              <a:avLst/>
              <a:gdLst/>
              <a:ahLst/>
              <a:cxnLst/>
              <a:rect l="l" t="t" r="r" b="b"/>
              <a:pathLst>
                <a:path w="69850" h="69214">
                  <a:moveTo>
                    <a:pt x="69344" y="0"/>
                  </a:moveTo>
                  <a:lnTo>
                    <a:pt x="0" y="0"/>
                  </a:lnTo>
                  <a:lnTo>
                    <a:pt x="34672" y="68930"/>
                  </a:lnTo>
                  <a:lnTo>
                    <a:pt x="69344" y="0"/>
                  </a:lnTo>
                  <a:close/>
                </a:path>
              </a:pathLst>
            </a:custGeom>
            <a:solidFill>
              <a:srgbClr val="000000"/>
            </a:solidFill>
          </p:spPr>
          <p:txBody>
            <a:bodyPr wrap="square" lIns="0" tIns="0" rIns="0" bIns="0" rtlCol="0"/>
            <a:lstStyle/>
            <a:p>
              <a:endParaRPr/>
            </a:p>
          </p:txBody>
        </p:sp>
        <p:sp>
          <p:nvSpPr>
            <p:cNvPr id="364" name="object 357">
              <a:extLst>
                <a:ext uri="{FF2B5EF4-FFF2-40B4-BE49-F238E27FC236}">
                  <a16:creationId xmlns:a16="http://schemas.microsoft.com/office/drawing/2014/main" id="{96DD1DA0-A2CC-D063-BCCF-8416F70A44D1}"/>
                </a:ext>
              </a:extLst>
            </p:cNvPr>
            <p:cNvSpPr/>
            <p:nvPr/>
          </p:nvSpPr>
          <p:spPr>
            <a:xfrm>
              <a:off x="10043159" y="3620285"/>
              <a:ext cx="215900" cy="11430"/>
            </a:xfrm>
            <a:custGeom>
              <a:avLst/>
              <a:gdLst/>
              <a:ahLst/>
              <a:cxnLst/>
              <a:rect l="l" t="t" r="r" b="b"/>
              <a:pathLst>
                <a:path w="215900" h="11429">
                  <a:moveTo>
                    <a:pt x="0" y="11283"/>
                  </a:moveTo>
                  <a:lnTo>
                    <a:pt x="0" y="191"/>
                  </a:lnTo>
                </a:path>
                <a:path w="215900" h="11429">
                  <a:moveTo>
                    <a:pt x="107250" y="11078"/>
                  </a:moveTo>
                  <a:lnTo>
                    <a:pt x="107250" y="0"/>
                  </a:lnTo>
                </a:path>
                <a:path w="215900" h="11429">
                  <a:moveTo>
                    <a:pt x="215284" y="11078"/>
                  </a:moveTo>
                  <a:lnTo>
                    <a:pt x="215284" y="0"/>
                  </a:lnTo>
                </a:path>
              </a:pathLst>
            </a:custGeom>
            <a:ln w="7681">
              <a:solidFill>
                <a:srgbClr val="000000"/>
              </a:solidFill>
            </a:ln>
          </p:spPr>
          <p:txBody>
            <a:bodyPr wrap="square" lIns="0" tIns="0" rIns="0" bIns="0" rtlCol="0"/>
            <a:lstStyle/>
            <a:p>
              <a:endParaRPr/>
            </a:p>
          </p:txBody>
        </p:sp>
        <p:sp>
          <p:nvSpPr>
            <p:cNvPr id="365" name="object 358">
              <a:extLst>
                <a:ext uri="{FF2B5EF4-FFF2-40B4-BE49-F238E27FC236}">
                  <a16:creationId xmlns:a16="http://schemas.microsoft.com/office/drawing/2014/main" id="{166C7F86-07CA-D94C-82CF-8A01AC575BDA}"/>
                </a:ext>
              </a:extLst>
            </p:cNvPr>
            <p:cNvSpPr/>
            <p:nvPr/>
          </p:nvSpPr>
          <p:spPr>
            <a:xfrm>
              <a:off x="9935896" y="3652265"/>
              <a:ext cx="215900" cy="737235"/>
            </a:xfrm>
            <a:custGeom>
              <a:avLst/>
              <a:gdLst/>
              <a:ahLst/>
              <a:cxnLst/>
              <a:rect l="l" t="t" r="r" b="b"/>
              <a:pathLst>
                <a:path w="215900" h="737235">
                  <a:moveTo>
                    <a:pt x="106045" y="0"/>
                  </a:moveTo>
                  <a:lnTo>
                    <a:pt x="0" y="0"/>
                  </a:lnTo>
                  <a:lnTo>
                    <a:pt x="0" y="151193"/>
                  </a:lnTo>
                  <a:lnTo>
                    <a:pt x="106045" y="151193"/>
                  </a:lnTo>
                  <a:lnTo>
                    <a:pt x="106045" y="0"/>
                  </a:lnTo>
                  <a:close/>
                </a:path>
                <a:path w="215900" h="737235">
                  <a:moveTo>
                    <a:pt x="106641" y="401269"/>
                  </a:moveTo>
                  <a:lnTo>
                    <a:pt x="596" y="401269"/>
                  </a:lnTo>
                  <a:lnTo>
                    <a:pt x="596" y="552462"/>
                  </a:lnTo>
                  <a:lnTo>
                    <a:pt x="106641" y="552462"/>
                  </a:lnTo>
                  <a:lnTo>
                    <a:pt x="106641" y="401269"/>
                  </a:lnTo>
                  <a:close/>
                </a:path>
                <a:path w="215900" h="737235">
                  <a:moveTo>
                    <a:pt x="106654" y="195783"/>
                  </a:moveTo>
                  <a:lnTo>
                    <a:pt x="609" y="195783"/>
                  </a:lnTo>
                  <a:lnTo>
                    <a:pt x="609" y="346976"/>
                  </a:lnTo>
                  <a:lnTo>
                    <a:pt x="106654" y="346976"/>
                  </a:lnTo>
                  <a:lnTo>
                    <a:pt x="106654" y="195783"/>
                  </a:lnTo>
                  <a:close/>
                </a:path>
                <a:path w="215900" h="737235">
                  <a:moveTo>
                    <a:pt x="107251" y="585419"/>
                  </a:moveTo>
                  <a:lnTo>
                    <a:pt x="1206" y="585419"/>
                  </a:lnTo>
                  <a:lnTo>
                    <a:pt x="1206" y="736612"/>
                  </a:lnTo>
                  <a:lnTo>
                    <a:pt x="107251" y="736612"/>
                  </a:lnTo>
                  <a:lnTo>
                    <a:pt x="107251" y="585419"/>
                  </a:lnTo>
                  <a:close/>
                </a:path>
                <a:path w="215900" h="737235">
                  <a:moveTo>
                    <a:pt x="214274" y="0"/>
                  </a:moveTo>
                  <a:lnTo>
                    <a:pt x="108229" y="0"/>
                  </a:lnTo>
                  <a:lnTo>
                    <a:pt x="108229" y="151193"/>
                  </a:lnTo>
                  <a:lnTo>
                    <a:pt x="214274" y="151193"/>
                  </a:lnTo>
                  <a:lnTo>
                    <a:pt x="214274" y="0"/>
                  </a:lnTo>
                  <a:close/>
                </a:path>
                <a:path w="215900" h="737235">
                  <a:moveTo>
                    <a:pt x="214871" y="401269"/>
                  </a:moveTo>
                  <a:lnTo>
                    <a:pt x="108826" y="401269"/>
                  </a:lnTo>
                  <a:lnTo>
                    <a:pt x="108826" y="552462"/>
                  </a:lnTo>
                  <a:lnTo>
                    <a:pt x="214871" y="552462"/>
                  </a:lnTo>
                  <a:lnTo>
                    <a:pt x="214871" y="401269"/>
                  </a:lnTo>
                  <a:close/>
                </a:path>
                <a:path w="215900" h="737235">
                  <a:moveTo>
                    <a:pt x="214884" y="195783"/>
                  </a:moveTo>
                  <a:lnTo>
                    <a:pt x="108839" y="195783"/>
                  </a:lnTo>
                  <a:lnTo>
                    <a:pt x="108839" y="346976"/>
                  </a:lnTo>
                  <a:lnTo>
                    <a:pt x="214884" y="346976"/>
                  </a:lnTo>
                  <a:lnTo>
                    <a:pt x="214884" y="195783"/>
                  </a:lnTo>
                  <a:close/>
                </a:path>
                <a:path w="215900" h="737235">
                  <a:moveTo>
                    <a:pt x="215493" y="585419"/>
                  </a:moveTo>
                  <a:lnTo>
                    <a:pt x="109448" y="585419"/>
                  </a:lnTo>
                  <a:lnTo>
                    <a:pt x="109448" y="736612"/>
                  </a:lnTo>
                  <a:lnTo>
                    <a:pt x="215493" y="736612"/>
                  </a:lnTo>
                  <a:lnTo>
                    <a:pt x="215493" y="585419"/>
                  </a:lnTo>
                  <a:close/>
                </a:path>
              </a:pathLst>
            </a:custGeom>
            <a:solidFill>
              <a:srgbClr val="4D4D4D"/>
            </a:solidFill>
          </p:spPr>
          <p:txBody>
            <a:bodyPr wrap="square" lIns="0" tIns="0" rIns="0" bIns="0" rtlCol="0"/>
            <a:lstStyle/>
            <a:p>
              <a:endParaRPr/>
            </a:p>
          </p:txBody>
        </p:sp>
        <p:sp>
          <p:nvSpPr>
            <p:cNvPr id="366" name="object 359">
              <a:extLst>
                <a:ext uri="{FF2B5EF4-FFF2-40B4-BE49-F238E27FC236}">
                  <a16:creationId xmlns:a16="http://schemas.microsoft.com/office/drawing/2014/main" id="{B692DF9A-3E21-F972-5E3B-99C11F012FD6}"/>
                </a:ext>
              </a:extLst>
            </p:cNvPr>
            <p:cNvSpPr/>
            <p:nvPr/>
          </p:nvSpPr>
          <p:spPr>
            <a:xfrm>
              <a:off x="10364923" y="3619984"/>
              <a:ext cx="0" cy="11430"/>
            </a:xfrm>
            <a:custGeom>
              <a:avLst/>
              <a:gdLst/>
              <a:ahLst/>
              <a:cxnLst/>
              <a:rect l="l" t="t" r="r" b="b"/>
              <a:pathLst>
                <a:path h="11429">
                  <a:moveTo>
                    <a:pt x="0" y="11078"/>
                  </a:moveTo>
                  <a:lnTo>
                    <a:pt x="0" y="0"/>
                  </a:lnTo>
                </a:path>
              </a:pathLst>
            </a:custGeom>
            <a:ln w="7704">
              <a:solidFill>
                <a:srgbClr val="000000"/>
              </a:solidFill>
            </a:ln>
          </p:spPr>
          <p:txBody>
            <a:bodyPr wrap="square" lIns="0" tIns="0" rIns="0" bIns="0" rtlCol="0"/>
            <a:lstStyle/>
            <a:p>
              <a:endParaRPr/>
            </a:p>
          </p:txBody>
        </p:sp>
      </p:grpSp>
      <p:sp>
        <p:nvSpPr>
          <p:cNvPr id="367" name="object 360">
            <a:extLst>
              <a:ext uri="{FF2B5EF4-FFF2-40B4-BE49-F238E27FC236}">
                <a16:creationId xmlns:a16="http://schemas.microsoft.com/office/drawing/2014/main" id="{BABDF0D2-39E4-CE90-73B6-1A95A78FAA6F}"/>
              </a:ext>
            </a:extLst>
          </p:cNvPr>
          <p:cNvSpPr txBox="1"/>
          <p:nvPr/>
        </p:nvSpPr>
        <p:spPr>
          <a:xfrm>
            <a:off x="10004565" y="3367474"/>
            <a:ext cx="397510" cy="269240"/>
          </a:xfrm>
          <a:prstGeom prst="rect">
            <a:avLst/>
          </a:prstGeom>
        </p:spPr>
        <p:txBody>
          <a:bodyPr vert="horz" wrap="square" lIns="0" tIns="15875" rIns="0" bIns="0" rtlCol="0">
            <a:spAutoFit/>
          </a:bodyPr>
          <a:lstStyle/>
          <a:p>
            <a:pPr marL="107314">
              <a:lnSpc>
                <a:spcPts val="1125"/>
              </a:lnSpc>
              <a:spcBef>
                <a:spcPts val="125"/>
              </a:spcBef>
            </a:pPr>
            <a:r>
              <a:rPr sz="1050" b="1" i="1" spc="-25" dirty="0">
                <a:latin typeface="Arial-BoldItalicMT"/>
                <a:cs typeface="Arial-BoldItalicMT"/>
              </a:rPr>
              <a:t>M</a:t>
            </a:r>
            <a:r>
              <a:rPr sz="850" spc="-25" dirty="0">
                <a:latin typeface="Arial"/>
                <a:cs typeface="Arial"/>
              </a:rPr>
              <a:t>ɵ</a:t>
            </a:r>
            <a:endParaRPr sz="850">
              <a:latin typeface="Arial"/>
              <a:cs typeface="Arial"/>
            </a:endParaRPr>
          </a:p>
          <a:p>
            <a:pPr marL="12700">
              <a:lnSpc>
                <a:spcPts val="765"/>
              </a:lnSpc>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grpSp>
        <p:nvGrpSpPr>
          <p:cNvPr id="368" name="object 361">
            <a:extLst>
              <a:ext uri="{FF2B5EF4-FFF2-40B4-BE49-F238E27FC236}">
                <a16:creationId xmlns:a16="http://schemas.microsoft.com/office/drawing/2014/main" id="{B4D47B83-347D-CD6D-7545-86592F856177}"/>
              </a:ext>
            </a:extLst>
          </p:cNvPr>
          <p:cNvGrpSpPr/>
          <p:nvPr/>
        </p:nvGrpSpPr>
        <p:grpSpPr>
          <a:xfrm>
            <a:off x="7318179" y="4598286"/>
            <a:ext cx="619125" cy="954405"/>
            <a:chOff x="7318179" y="4598286"/>
            <a:chExt cx="619125" cy="954405"/>
          </a:xfrm>
        </p:grpSpPr>
        <p:sp>
          <p:nvSpPr>
            <p:cNvPr id="369" name="object 362">
              <a:extLst>
                <a:ext uri="{FF2B5EF4-FFF2-40B4-BE49-F238E27FC236}">
                  <a16:creationId xmlns:a16="http://schemas.microsoft.com/office/drawing/2014/main" id="{3010A9A4-8DAD-235B-B319-F58F45A73CDD}"/>
                </a:ext>
              </a:extLst>
            </p:cNvPr>
            <p:cNvSpPr/>
            <p:nvPr/>
          </p:nvSpPr>
          <p:spPr>
            <a:xfrm>
              <a:off x="7323259" y="4699771"/>
              <a:ext cx="553085" cy="0"/>
            </a:xfrm>
            <a:custGeom>
              <a:avLst/>
              <a:gdLst/>
              <a:ahLst/>
              <a:cxnLst/>
              <a:rect l="l" t="t" r="r" b="b"/>
              <a:pathLst>
                <a:path w="553084">
                  <a:moveTo>
                    <a:pt x="552755" y="0"/>
                  </a:moveTo>
                  <a:lnTo>
                    <a:pt x="0" y="0"/>
                  </a:lnTo>
                </a:path>
              </a:pathLst>
            </a:custGeom>
            <a:ln w="9870">
              <a:solidFill>
                <a:srgbClr val="000000"/>
              </a:solidFill>
            </a:ln>
          </p:spPr>
          <p:txBody>
            <a:bodyPr wrap="square" lIns="0" tIns="0" rIns="0" bIns="0" rtlCol="0"/>
            <a:lstStyle/>
            <a:p>
              <a:endParaRPr/>
            </a:p>
          </p:txBody>
        </p:sp>
        <p:sp>
          <p:nvSpPr>
            <p:cNvPr id="370" name="object 363">
              <a:extLst>
                <a:ext uri="{FF2B5EF4-FFF2-40B4-BE49-F238E27FC236}">
                  <a16:creationId xmlns:a16="http://schemas.microsoft.com/office/drawing/2014/main" id="{48216396-DFA0-852C-0B65-6B1792FA0443}"/>
                </a:ext>
              </a:extLst>
            </p:cNvPr>
            <p:cNvSpPr/>
            <p:nvPr/>
          </p:nvSpPr>
          <p:spPr>
            <a:xfrm>
              <a:off x="7867341" y="4665223"/>
              <a:ext cx="69850" cy="69215"/>
            </a:xfrm>
            <a:custGeom>
              <a:avLst/>
              <a:gdLst/>
              <a:ahLst/>
              <a:cxnLst/>
              <a:rect l="l" t="t" r="r" b="b"/>
              <a:pathLst>
                <a:path w="69850" h="69214">
                  <a:moveTo>
                    <a:pt x="0" y="0"/>
                  </a:moveTo>
                  <a:lnTo>
                    <a:pt x="0" y="69095"/>
                  </a:lnTo>
                  <a:lnTo>
                    <a:pt x="69385" y="34547"/>
                  </a:lnTo>
                  <a:lnTo>
                    <a:pt x="0" y="0"/>
                  </a:lnTo>
                  <a:close/>
                </a:path>
              </a:pathLst>
            </a:custGeom>
            <a:solidFill>
              <a:srgbClr val="000000"/>
            </a:solidFill>
          </p:spPr>
          <p:txBody>
            <a:bodyPr wrap="square" lIns="0" tIns="0" rIns="0" bIns="0" rtlCol="0"/>
            <a:lstStyle/>
            <a:p>
              <a:endParaRPr/>
            </a:p>
          </p:txBody>
        </p:sp>
        <p:sp>
          <p:nvSpPr>
            <p:cNvPr id="371" name="object 364">
              <a:extLst>
                <a:ext uri="{FF2B5EF4-FFF2-40B4-BE49-F238E27FC236}">
                  <a16:creationId xmlns:a16="http://schemas.microsoft.com/office/drawing/2014/main" id="{BB521E25-F4BC-6C7B-DFA5-993067081664}"/>
                </a:ext>
              </a:extLst>
            </p:cNvPr>
            <p:cNvSpPr/>
            <p:nvPr/>
          </p:nvSpPr>
          <p:spPr>
            <a:xfrm>
              <a:off x="7382581" y="4603366"/>
              <a:ext cx="0" cy="889000"/>
            </a:xfrm>
            <a:custGeom>
              <a:avLst/>
              <a:gdLst/>
              <a:ahLst/>
              <a:cxnLst/>
              <a:rect l="l" t="t" r="r" b="b"/>
              <a:pathLst>
                <a:path h="889000">
                  <a:moveTo>
                    <a:pt x="0" y="888793"/>
                  </a:moveTo>
                  <a:lnTo>
                    <a:pt x="0" y="0"/>
                  </a:lnTo>
                </a:path>
              </a:pathLst>
            </a:custGeom>
            <a:ln w="9912">
              <a:solidFill>
                <a:srgbClr val="000000"/>
              </a:solidFill>
            </a:ln>
          </p:spPr>
          <p:txBody>
            <a:bodyPr wrap="square" lIns="0" tIns="0" rIns="0" bIns="0" rtlCol="0"/>
            <a:lstStyle/>
            <a:p>
              <a:endParaRPr/>
            </a:p>
          </p:txBody>
        </p:sp>
        <p:sp>
          <p:nvSpPr>
            <p:cNvPr id="372" name="object 365">
              <a:extLst>
                <a:ext uri="{FF2B5EF4-FFF2-40B4-BE49-F238E27FC236}">
                  <a16:creationId xmlns:a16="http://schemas.microsoft.com/office/drawing/2014/main" id="{E3EE4795-EFB8-0B6F-4D2B-A20C1436A6B1}"/>
                </a:ext>
              </a:extLst>
            </p:cNvPr>
            <p:cNvSpPr/>
            <p:nvPr/>
          </p:nvSpPr>
          <p:spPr>
            <a:xfrm>
              <a:off x="7347888" y="5483522"/>
              <a:ext cx="69850" cy="69215"/>
            </a:xfrm>
            <a:custGeom>
              <a:avLst/>
              <a:gdLst/>
              <a:ahLst/>
              <a:cxnLst/>
              <a:rect l="l" t="t" r="r" b="b"/>
              <a:pathLst>
                <a:path w="69850" h="69214">
                  <a:moveTo>
                    <a:pt x="69385" y="0"/>
                  </a:moveTo>
                  <a:lnTo>
                    <a:pt x="0" y="0"/>
                  </a:lnTo>
                  <a:lnTo>
                    <a:pt x="34692" y="69095"/>
                  </a:lnTo>
                  <a:lnTo>
                    <a:pt x="69385" y="0"/>
                  </a:lnTo>
                  <a:close/>
                </a:path>
              </a:pathLst>
            </a:custGeom>
            <a:solidFill>
              <a:srgbClr val="000000"/>
            </a:solidFill>
          </p:spPr>
          <p:txBody>
            <a:bodyPr wrap="square" lIns="0" tIns="0" rIns="0" bIns="0" rtlCol="0"/>
            <a:lstStyle/>
            <a:p>
              <a:endParaRPr/>
            </a:p>
          </p:txBody>
        </p:sp>
        <p:sp>
          <p:nvSpPr>
            <p:cNvPr id="373" name="object 366">
              <a:extLst>
                <a:ext uri="{FF2B5EF4-FFF2-40B4-BE49-F238E27FC236}">
                  <a16:creationId xmlns:a16="http://schemas.microsoft.com/office/drawing/2014/main" id="{F4EFDF0F-51BC-92BF-75D6-DB24F5D45488}"/>
                </a:ext>
              </a:extLst>
            </p:cNvPr>
            <p:cNvSpPr/>
            <p:nvPr/>
          </p:nvSpPr>
          <p:spPr>
            <a:xfrm>
              <a:off x="7494189" y="4685678"/>
              <a:ext cx="215900" cy="11430"/>
            </a:xfrm>
            <a:custGeom>
              <a:avLst/>
              <a:gdLst/>
              <a:ahLst/>
              <a:cxnLst/>
              <a:rect l="l" t="t" r="r" b="b"/>
              <a:pathLst>
                <a:path w="215900" h="11429">
                  <a:moveTo>
                    <a:pt x="0" y="11310"/>
                  </a:moveTo>
                  <a:lnTo>
                    <a:pt x="0" y="205"/>
                  </a:lnTo>
                </a:path>
                <a:path w="215900" h="11429">
                  <a:moveTo>
                    <a:pt x="107313" y="11118"/>
                  </a:moveTo>
                  <a:lnTo>
                    <a:pt x="107313" y="0"/>
                  </a:lnTo>
                </a:path>
                <a:path w="215900" h="11429">
                  <a:moveTo>
                    <a:pt x="215410" y="11118"/>
                  </a:moveTo>
                  <a:lnTo>
                    <a:pt x="215410" y="0"/>
                  </a:lnTo>
                </a:path>
              </a:pathLst>
            </a:custGeom>
            <a:ln w="7693">
              <a:solidFill>
                <a:srgbClr val="000000"/>
              </a:solidFill>
            </a:ln>
          </p:spPr>
          <p:txBody>
            <a:bodyPr wrap="square" lIns="0" tIns="0" rIns="0" bIns="0" rtlCol="0"/>
            <a:lstStyle/>
            <a:p>
              <a:endParaRPr/>
            </a:p>
          </p:txBody>
        </p:sp>
      </p:grpSp>
      <p:sp>
        <p:nvSpPr>
          <p:cNvPr id="374" name="object 367">
            <a:extLst>
              <a:ext uri="{FF2B5EF4-FFF2-40B4-BE49-F238E27FC236}">
                <a16:creationId xmlns:a16="http://schemas.microsoft.com/office/drawing/2014/main" id="{F0A42837-CF79-EC9E-A769-F72C7CEF3D9A}"/>
              </a:ext>
            </a:extLst>
          </p:cNvPr>
          <p:cNvSpPr txBox="1"/>
          <p:nvPr/>
        </p:nvSpPr>
        <p:spPr>
          <a:xfrm>
            <a:off x="7553931" y="4445207"/>
            <a:ext cx="200660" cy="190500"/>
          </a:xfrm>
          <a:prstGeom prst="rect">
            <a:avLst/>
          </a:prstGeom>
        </p:spPr>
        <p:txBody>
          <a:bodyPr vert="horz" wrap="square" lIns="0" tIns="16510" rIns="0" bIns="0" rtlCol="0">
            <a:spAutoFit/>
          </a:bodyPr>
          <a:lstStyle/>
          <a:p>
            <a:pPr marL="12700">
              <a:lnSpc>
                <a:spcPct val="100000"/>
              </a:lnSpc>
              <a:spcBef>
                <a:spcPts val="130"/>
              </a:spcBef>
            </a:pPr>
            <a:r>
              <a:rPr sz="1050" b="1" i="1" spc="-25" dirty="0">
                <a:latin typeface="Arial-BoldItalicMT"/>
                <a:cs typeface="Arial-BoldItalicMT"/>
              </a:rPr>
              <a:t>M</a:t>
            </a:r>
            <a:r>
              <a:rPr sz="850" b="1" spc="-25" dirty="0">
                <a:latin typeface="Arial"/>
                <a:cs typeface="Arial"/>
              </a:rPr>
              <a:t>a</a:t>
            </a:r>
            <a:endParaRPr sz="850">
              <a:latin typeface="Arial"/>
              <a:cs typeface="Arial"/>
            </a:endParaRPr>
          </a:p>
        </p:txBody>
      </p:sp>
      <p:sp>
        <p:nvSpPr>
          <p:cNvPr id="375" name="object 368">
            <a:extLst>
              <a:ext uri="{FF2B5EF4-FFF2-40B4-BE49-F238E27FC236}">
                <a16:creationId xmlns:a16="http://schemas.microsoft.com/office/drawing/2014/main" id="{479963C6-0554-943C-CC81-86DB45B0858D}"/>
              </a:ext>
            </a:extLst>
          </p:cNvPr>
          <p:cNvSpPr txBox="1"/>
          <p:nvPr/>
        </p:nvSpPr>
        <p:spPr>
          <a:xfrm>
            <a:off x="7455579" y="4561562"/>
            <a:ext cx="39751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grpSp>
        <p:nvGrpSpPr>
          <p:cNvPr id="376" name="object 369">
            <a:extLst>
              <a:ext uri="{FF2B5EF4-FFF2-40B4-BE49-F238E27FC236}">
                <a16:creationId xmlns:a16="http://schemas.microsoft.com/office/drawing/2014/main" id="{8FD3860C-E856-B4AC-C64E-9D02DDE8B602}"/>
              </a:ext>
            </a:extLst>
          </p:cNvPr>
          <p:cNvGrpSpPr/>
          <p:nvPr/>
        </p:nvGrpSpPr>
        <p:grpSpPr>
          <a:xfrm>
            <a:off x="6682864" y="4598286"/>
            <a:ext cx="1137920" cy="954405"/>
            <a:chOff x="6682864" y="4598286"/>
            <a:chExt cx="1137920" cy="954405"/>
          </a:xfrm>
        </p:grpSpPr>
        <p:sp>
          <p:nvSpPr>
            <p:cNvPr id="377" name="object 370">
              <a:extLst>
                <a:ext uri="{FF2B5EF4-FFF2-40B4-BE49-F238E27FC236}">
                  <a16:creationId xmlns:a16="http://schemas.microsoft.com/office/drawing/2014/main" id="{82F74650-B07B-B7A4-797D-A093A85BB16B}"/>
                </a:ext>
              </a:extLst>
            </p:cNvPr>
            <p:cNvSpPr/>
            <p:nvPr/>
          </p:nvSpPr>
          <p:spPr>
            <a:xfrm>
              <a:off x="7386866" y="4717745"/>
              <a:ext cx="431800" cy="738505"/>
            </a:xfrm>
            <a:custGeom>
              <a:avLst/>
              <a:gdLst/>
              <a:ahLst/>
              <a:cxnLst/>
              <a:rect l="l" t="t" r="r" b="b"/>
              <a:pathLst>
                <a:path w="431800" h="738504">
                  <a:moveTo>
                    <a:pt x="106108" y="0"/>
                  </a:moveTo>
                  <a:lnTo>
                    <a:pt x="0" y="0"/>
                  </a:lnTo>
                  <a:lnTo>
                    <a:pt x="0" y="151561"/>
                  </a:lnTo>
                  <a:lnTo>
                    <a:pt x="106108" y="151561"/>
                  </a:lnTo>
                  <a:lnTo>
                    <a:pt x="106108" y="0"/>
                  </a:lnTo>
                  <a:close/>
                </a:path>
                <a:path w="431800" h="738504">
                  <a:moveTo>
                    <a:pt x="106705" y="402221"/>
                  </a:moveTo>
                  <a:lnTo>
                    <a:pt x="596" y="402221"/>
                  </a:lnTo>
                  <a:lnTo>
                    <a:pt x="596" y="553783"/>
                  </a:lnTo>
                  <a:lnTo>
                    <a:pt x="106705" y="553783"/>
                  </a:lnTo>
                  <a:lnTo>
                    <a:pt x="106705" y="402221"/>
                  </a:lnTo>
                  <a:close/>
                </a:path>
                <a:path w="431800" h="738504">
                  <a:moveTo>
                    <a:pt x="106718" y="196253"/>
                  </a:moveTo>
                  <a:lnTo>
                    <a:pt x="609" y="196253"/>
                  </a:lnTo>
                  <a:lnTo>
                    <a:pt x="609" y="347814"/>
                  </a:lnTo>
                  <a:lnTo>
                    <a:pt x="106718" y="347814"/>
                  </a:lnTo>
                  <a:lnTo>
                    <a:pt x="106718" y="196253"/>
                  </a:lnTo>
                  <a:close/>
                </a:path>
                <a:path w="431800" h="738504">
                  <a:moveTo>
                    <a:pt x="107315" y="586816"/>
                  </a:moveTo>
                  <a:lnTo>
                    <a:pt x="1219" y="586816"/>
                  </a:lnTo>
                  <a:lnTo>
                    <a:pt x="1219" y="738378"/>
                  </a:lnTo>
                  <a:lnTo>
                    <a:pt x="107315" y="738378"/>
                  </a:lnTo>
                  <a:lnTo>
                    <a:pt x="107315" y="586816"/>
                  </a:lnTo>
                  <a:close/>
                </a:path>
                <a:path w="431800" h="738504">
                  <a:moveTo>
                    <a:pt x="214401" y="0"/>
                  </a:moveTo>
                  <a:lnTo>
                    <a:pt x="108292" y="0"/>
                  </a:lnTo>
                  <a:lnTo>
                    <a:pt x="108292" y="151561"/>
                  </a:lnTo>
                  <a:lnTo>
                    <a:pt x="214401" y="151561"/>
                  </a:lnTo>
                  <a:lnTo>
                    <a:pt x="214401" y="0"/>
                  </a:lnTo>
                  <a:close/>
                </a:path>
                <a:path w="431800" h="738504">
                  <a:moveTo>
                    <a:pt x="214985" y="402221"/>
                  </a:moveTo>
                  <a:lnTo>
                    <a:pt x="108889" y="402221"/>
                  </a:lnTo>
                  <a:lnTo>
                    <a:pt x="108889" y="553783"/>
                  </a:lnTo>
                  <a:lnTo>
                    <a:pt x="214985" y="553783"/>
                  </a:lnTo>
                  <a:lnTo>
                    <a:pt x="214985" y="402221"/>
                  </a:lnTo>
                  <a:close/>
                </a:path>
                <a:path w="431800" h="738504">
                  <a:moveTo>
                    <a:pt x="214998" y="196253"/>
                  </a:moveTo>
                  <a:lnTo>
                    <a:pt x="108902" y="196253"/>
                  </a:lnTo>
                  <a:lnTo>
                    <a:pt x="108902" y="347814"/>
                  </a:lnTo>
                  <a:lnTo>
                    <a:pt x="214998" y="347814"/>
                  </a:lnTo>
                  <a:lnTo>
                    <a:pt x="214998" y="196253"/>
                  </a:lnTo>
                  <a:close/>
                </a:path>
                <a:path w="431800" h="738504">
                  <a:moveTo>
                    <a:pt x="322694" y="0"/>
                  </a:moveTo>
                  <a:lnTo>
                    <a:pt x="216585" y="0"/>
                  </a:lnTo>
                  <a:lnTo>
                    <a:pt x="216585" y="151561"/>
                  </a:lnTo>
                  <a:lnTo>
                    <a:pt x="322694" y="151561"/>
                  </a:lnTo>
                  <a:lnTo>
                    <a:pt x="322694" y="0"/>
                  </a:lnTo>
                  <a:close/>
                </a:path>
                <a:path w="431800" h="738504">
                  <a:moveTo>
                    <a:pt x="323291" y="196253"/>
                  </a:moveTo>
                  <a:lnTo>
                    <a:pt x="217195" y="196253"/>
                  </a:lnTo>
                  <a:lnTo>
                    <a:pt x="217195" y="347814"/>
                  </a:lnTo>
                  <a:lnTo>
                    <a:pt x="323291" y="347814"/>
                  </a:lnTo>
                  <a:lnTo>
                    <a:pt x="323291" y="196253"/>
                  </a:lnTo>
                  <a:close/>
                </a:path>
                <a:path w="431800" h="738504">
                  <a:moveTo>
                    <a:pt x="431584" y="0"/>
                  </a:moveTo>
                  <a:lnTo>
                    <a:pt x="325475" y="0"/>
                  </a:lnTo>
                  <a:lnTo>
                    <a:pt x="325475" y="151561"/>
                  </a:lnTo>
                  <a:lnTo>
                    <a:pt x="431584" y="151561"/>
                  </a:lnTo>
                  <a:lnTo>
                    <a:pt x="431584" y="0"/>
                  </a:lnTo>
                  <a:close/>
                </a:path>
              </a:pathLst>
            </a:custGeom>
            <a:solidFill>
              <a:srgbClr val="ED6262"/>
            </a:solidFill>
          </p:spPr>
          <p:txBody>
            <a:bodyPr wrap="square" lIns="0" tIns="0" rIns="0" bIns="0" rtlCol="0"/>
            <a:lstStyle/>
            <a:p>
              <a:endParaRPr/>
            </a:p>
          </p:txBody>
        </p:sp>
        <p:sp>
          <p:nvSpPr>
            <p:cNvPr id="378" name="object 371">
              <a:extLst>
                <a:ext uri="{FF2B5EF4-FFF2-40B4-BE49-F238E27FC236}">
                  <a16:creationId xmlns:a16="http://schemas.microsoft.com/office/drawing/2014/main" id="{EAD7F1B3-3D61-15B0-04F3-33F361E1EA4E}"/>
                </a:ext>
              </a:extLst>
            </p:cNvPr>
            <p:cNvSpPr/>
            <p:nvPr/>
          </p:nvSpPr>
          <p:spPr>
            <a:xfrm>
              <a:off x="7816142" y="4685390"/>
              <a:ext cx="0" cy="11430"/>
            </a:xfrm>
            <a:custGeom>
              <a:avLst/>
              <a:gdLst/>
              <a:ahLst/>
              <a:cxnLst/>
              <a:rect l="l" t="t" r="r" b="b"/>
              <a:pathLst>
                <a:path h="11429">
                  <a:moveTo>
                    <a:pt x="0" y="11104"/>
                  </a:moveTo>
                  <a:lnTo>
                    <a:pt x="0" y="0"/>
                  </a:lnTo>
                </a:path>
              </a:pathLst>
            </a:custGeom>
            <a:ln w="7709">
              <a:solidFill>
                <a:srgbClr val="000000"/>
              </a:solidFill>
            </a:ln>
          </p:spPr>
          <p:txBody>
            <a:bodyPr wrap="square" lIns="0" tIns="0" rIns="0" bIns="0" rtlCol="0"/>
            <a:lstStyle/>
            <a:p>
              <a:endParaRPr/>
            </a:p>
          </p:txBody>
        </p:sp>
        <p:sp>
          <p:nvSpPr>
            <p:cNvPr id="379" name="object 372">
              <a:extLst>
                <a:ext uri="{FF2B5EF4-FFF2-40B4-BE49-F238E27FC236}">
                  <a16:creationId xmlns:a16="http://schemas.microsoft.com/office/drawing/2014/main" id="{796F3D91-14A7-28B6-1067-B59B59E1D02F}"/>
                </a:ext>
              </a:extLst>
            </p:cNvPr>
            <p:cNvSpPr/>
            <p:nvPr/>
          </p:nvSpPr>
          <p:spPr>
            <a:xfrm>
              <a:off x="6687944" y="4699771"/>
              <a:ext cx="553085" cy="0"/>
            </a:xfrm>
            <a:custGeom>
              <a:avLst/>
              <a:gdLst/>
              <a:ahLst/>
              <a:cxnLst/>
              <a:rect l="l" t="t" r="r" b="b"/>
              <a:pathLst>
                <a:path w="553084">
                  <a:moveTo>
                    <a:pt x="552755" y="0"/>
                  </a:moveTo>
                  <a:lnTo>
                    <a:pt x="0" y="0"/>
                  </a:lnTo>
                </a:path>
              </a:pathLst>
            </a:custGeom>
            <a:ln w="9870">
              <a:solidFill>
                <a:srgbClr val="000000"/>
              </a:solidFill>
            </a:ln>
          </p:spPr>
          <p:txBody>
            <a:bodyPr wrap="square" lIns="0" tIns="0" rIns="0" bIns="0" rtlCol="0"/>
            <a:lstStyle/>
            <a:p>
              <a:endParaRPr/>
            </a:p>
          </p:txBody>
        </p:sp>
        <p:sp>
          <p:nvSpPr>
            <p:cNvPr id="380" name="object 373">
              <a:extLst>
                <a:ext uri="{FF2B5EF4-FFF2-40B4-BE49-F238E27FC236}">
                  <a16:creationId xmlns:a16="http://schemas.microsoft.com/office/drawing/2014/main" id="{A4E1E09F-9E99-F9D2-034E-1FDC9B8797B3}"/>
                </a:ext>
              </a:extLst>
            </p:cNvPr>
            <p:cNvSpPr/>
            <p:nvPr/>
          </p:nvSpPr>
          <p:spPr>
            <a:xfrm>
              <a:off x="7232026" y="4665223"/>
              <a:ext cx="69850" cy="69215"/>
            </a:xfrm>
            <a:custGeom>
              <a:avLst/>
              <a:gdLst/>
              <a:ahLst/>
              <a:cxnLst/>
              <a:rect l="l" t="t" r="r" b="b"/>
              <a:pathLst>
                <a:path w="69850" h="69214">
                  <a:moveTo>
                    <a:pt x="0" y="0"/>
                  </a:moveTo>
                  <a:lnTo>
                    <a:pt x="0" y="69095"/>
                  </a:lnTo>
                  <a:lnTo>
                    <a:pt x="69385" y="34547"/>
                  </a:lnTo>
                  <a:lnTo>
                    <a:pt x="0" y="0"/>
                  </a:lnTo>
                  <a:close/>
                </a:path>
              </a:pathLst>
            </a:custGeom>
            <a:solidFill>
              <a:srgbClr val="000000"/>
            </a:solidFill>
          </p:spPr>
          <p:txBody>
            <a:bodyPr wrap="square" lIns="0" tIns="0" rIns="0" bIns="0" rtlCol="0"/>
            <a:lstStyle/>
            <a:p>
              <a:endParaRPr/>
            </a:p>
          </p:txBody>
        </p:sp>
        <p:sp>
          <p:nvSpPr>
            <p:cNvPr id="381" name="object 374">
              <a:extLst>
                <a:ext uri="{FF2B5EF4-FFF2-40B4-BE49-F238E27FC236}">
                  <a16:creationId xmlns:a16="http://schemas.microsoft.com/office/drawing/2014/main" id="{70051601-AFB2-50CD-E51C-ACD0E3A1E106}"/>
                </a:ext>
              </a:extLst>
            </p:cNvPr>
            <p:cNvSpPr/>
            <p:nvPr/>
          </p:nvSpPr>
          <p:spPr>
            <a:xfrm>
              <a:off x="6747261" y="4603366"/>
              <a:ext cx="0" cy="889000"/>
            </a:xfrm>
            <a:custGeom>
              <a:avLst/>
              <a:gdLst/>
              <a:ahLst/>
              <a:cxnLst/>
              <a:rect l="l" t="t" r="r" b="b"/>
              <a:pathLst>
                <a:path h="889000">
                  <a:moveTo>
                    <a:pt x="0" y="888793"/>
                  </a:moveTo>
                  <a:lnTo>
                    <a:pt x="0" y="0"/>
                  </a:lnTo>
                </a:path>
              </a:pathLst>
            </a:custGeom>
            <a:ln w="9912">
              <a:solidFill>
                <a:srgbClr val="000000"/>
              </a:solidFill>
            </a:ln>
          </p:spPr>
          <p:txBody>
            <a:bodyPr wrap="square" lIns="0" tIns="0" rIns="0" bIns="0" rtlCol="0"/>
            <a:lstStyle/>
            <a:p>
              <a:endParaRPr/>
            </a:p>
          </p:txBody>
        </p:sp>
        <p:sp>
          <p:nvSpPr>
            <p:cNvPr id="382" name="object 375">
              <a:extLst>
                <a:ext uri="{FF2B5EF4-FFF2-40B4-BE49-F238E27FC236}">
                  <a16:creationId xmlns:a16="http://schemas.microsoft.com/office/drawing/2014/main" id="{696085A0-F0B0-02E0-E01B-CA15B0B9A6E9}"/>
                </a:ext>
              </a:extLst>
            </p:cNvPr>
            <p:cNvSpPr/>
            <p:nvPr/>
          </p:nvSpPr>
          <p:spPr>
            <a:xfrm>
              <a:off x="6712569" y="5483522"/>
              <a:ext cx="69850" cy="69215"/>
            </a:xfrm>
            <a:custGeom>
              <a:avLst/>
              <a:gdLst/>
              <a:ahLst/>
              <a:cxnLst/>
              <a:rect l="l" t="t" r="r" b="b"/>
              <a:pathLst>
                <a:path w="69850" h="69214">
                  <a:moveTo>
                    <a:pt x="69385" y="0"/>
                  </a:moveTo>
                  <a:lnTo>
                    <a:pt x="0" y="0"/>
                  </a:lnTo>
                  <a:lnTo>
                    <a:pt x="34692" y="69095"/>
                  </a:lnTo>
                  <a:lnTo>
                    <a:pt x="69385" y="0"/>
                  </a:lnTo>
                  <a:close/>
                </a:path>
              </a:pathLst>
            </a:custGeom>
            <a:solidFill>
              <a:srgbClr val="000000"/>
            </a:solidFill>
          </p:spPr>
          <p:txBody>
            <a:bodyPr wrap="square" lIns="0" tIns="0" rIns="0" bIns="0" rtlCol="0"/>
            <a:lstStyle/>
            <a:p>
              <a:endParaRPr/>
            </a:p>
          </p:txBody>
        </p:sp>
        <p:sp>
          <p:nvSpPr>
            <p:cNvPr id="383" name="object 376">
              <a:extLst>
                <a:ext uri="{FF2B5EF4-FFF2-40B4-BE49-F238E27FC236}">
                  <a16:creationId xmlns:a16="http://schemas.microsoft.com/office/drawing/2014/main" id="{F1CAA1FA-3C2F-9785-BE52-0B8732FE0F14}"/>
                </a:ext>
              </a:extLst>
            </p:cNvPr>
            <p:cNvSpPr/>
            <p:nvPr/>
          </p:nvSpPr>
          <p:spPr>
            <a:xfrm>
              <a:off x="6858874" y="4685678"/>
              <a:ext cx="215900" cy="11430"/>
            </a:xfrm>
            <a:custGeom>
              <a:avLst/>
              <a:gdLst/>
              <a:ahLst/>
              <a:cxnLst/>
              <a:rect l="l" t="t" r="r" b="b"/>
              <a:pathLst>
                <a:path w="215900" h="11429">
                  <a:moveTo>
                    <a:pt x="0" y="11310"/>
                  </a:moveTo>
                  <a:lnTo>
                    <a:pt x="0" y="205"/>
                  </a:lnTo>
                </a:path>
                <a:path w="215900" h="11429">
                  <a:moveTo>
                    <a:pt x="107313" y="11118"/>
                  </a:moveTo>
                  <a:lnTo>
                    <a:pt x="107313" y="0"/>
                  </a:lnTo>
                </a:path>
                <a:path w="215900" h="11429">
                  <a:moveTo>
                    <a:pt x="215410" y="11118"/>
                  </a:moveTo>
                  <a:lnTo>
                    <a:pt x="215410" y="0"/>
                  </a:lnTo>
                </a:path>
              </a:pathLst>
            </a:custGeom>
            <a:ln w="7693">
              <a:solidFill>
                <a:srgbClr val="000000"/>
              </a:solidFill>
            </a:ln>
          </p:spPr>
          <p:txBody>
            <a:bodyPr wrap="square" lIns="0" tIns="0" rIns="0" bIns="0" rtlCol="0"/>
            <a:lstStyle/>
            <a:p>
              <a:endParaRPr/>
            </a:p>
          </p:txBody>
        </p:sp>
      </p:grpSp>
      <p:sp>
        <p:nvSpPr>
          <p:cNvPr id="384" name="object 377">
            <a:extLst>
              <a:ext uri="{FF2B5EF4-FFF2-40B4-BE49-F238E27FC236}">
                <a16:creationId xmlns:a16="http://schemas.microsoft.com/office/drawing/2014/main" id="{67EBDB5E-1BCB-9B72-F342-363C9C8602F3}"/>
              </a:ext>
            </a:extLst>
          </p:cNvPr>
          <p:cNvSpPr txBox="1"/>
          <p:nvPr/>
        </p:nvSpPr>
        <p:spPr>
          <a:xfrm>
            <a:off x="6820264" y="4561562"/>
            <a:ext cx="39751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sp>
        <p:nvSpPr>
          <p:cNvPr id="386" name="object 379">
            <a:extLst>
              <a:ext uri="{FF2B5EF4-FFF2-40B4-BE49-F238E27FC236}">
                <a16:creationId xmlns:a16="http://schemas.microsoft.com/office/drawing/2014/main" id="{BB1BE3AB-4998-54B6-B667-501E9A09C1F9}"/>
              </a:ext>
            </a:extLst>
          </p:cNvPr>
          <p:cNvSpPr/>
          <p:nvPr/>
        </p:nvSpPr>
        <p:spPr>
          <a:xfrm>
            <a:off x="6751549" y="4717745"/>
            <a:ext cx="107314" cy="738505"/>
          </a:xfrm>
          <a:custGeom>
            <a:avLst/>
            <a:gdLst/>
            <a:ahLst/>
            <a:cxnLst/>
            <a:rect l="l" t="t" r="r" b="b"/>
            <a:pathLst>
              <a:path w="107315" h="738504">
                <a:moveTo>
                  <a:pt x="106108" y="0"/>
                </a:moveTo>
                <a:lnTo>
                  <a:pt x="0" y="0"/>
                </a:lnTo>
                <a:lnTo>
                  <a:pt x="0" y="151561"/>
                </a:lnTo>
                <a:lnTo>
                  <a:pt x="106108" y="151561"/>
                </a:lnTo>
                <a:lnTo>
                  <a:pt x="106108" y="0"/>
                </a:lnTo>
                <a:close/>
              </a:path>
              <a:path w="107315" h="738504">
                <a:moveTo>
                  <a:pt x="106705" y="402221"/>
                </a:moveTo>
                <a:lnTo>
                  <a:pt x="596" y="402221"/>
                </a:lnTo>
                <a:lnTo>
                  <a:pt x="596" y="553783"/>
                </a:lnTo>
                <a:lnTo>
                  <a:pt x="106705" y="553783"/>
                </a:lnTo>
                <a:lnTo>
                  <a:pt x="106705" y="402221"/>
                </a:lnTo>
                <a:close/>
              </a:path>
              <a:path w="107315" h="738504">
                <a:moveTo>
                  <a:pt x="106718" y="196253"/>
                </a:moveTo>
                <a:lnTo>
                  <a:pt x="609" y="196253"/>
                </a:lnTo>
                <a:lnTo>
                  <a:pt x="609" y="347814"/>
                </a:lnTo>
                <a:lnTo>
                  <a:pt x="106718" y="347814"/>
                </a:lnTo>
                <a:lnTo>
                  <a:pt x="106718" y="196253"/>
                </a:lnTo>
                <a:close/>
              </a:path>
              <a:path w="107315" h="738504">
                <a:moveTo>
                  <a:pt x="107315" y="586816"/>
                </a:moveTo>
                <a:lnTo>
                  <a:pt x="1206" y="586816"/>
                </a:lnTo>
                <a:lnTo>
                  <a:pt x="1206" y="738378"/>
                </a:lnTo>
                <a:lnTo>
                  <a:pt x="107315" y="738378"/>
                </a:lnTo>
                <a:lnTo>
                  <a:pt x="107315" y="586816"/>
                </a:lnTo>
                <a:close/>
              </a:path>
            </a:pathLst>
          </a:custGeom>
          <a:solidFill>
            <a:srgbClr val="ED6262"/>
          </a:solidFill>
        </p:spPr>
        <p:txBody>
          <a:bodyPr wrap="square" lIns="0" tIns="0" rIns="0" bIns="0" rtlCol="0"/>
          <a:lstStyle/>
          <a:p>
            <a:endParaRPr/>
          </a:p>
        </p:txBody>
      </p:sp>
      <p:sp>
        <p:nvSpPr>
          <p:cNvPr id="392" name="object 385">
            <a:extLst>
              <a:ext uri="{FF2B5EF4-FFF2-40B4-BE49-F238E27FC236}">
                <a16:creationId xmlns:a16="http://schemas.microsoft.com/office/drawing/2014/main" id="{B3E66FE9-02E7-C579-A1BE-FF5EC3A9E528}"/>
              </a:ext>
            </a:extLst>
          </p:cNvPr>
          <p:cNvSpPr txBox="1"/>
          <p:nvPr/>
        </p:nvSpPr>
        <p:spPr>
          <a:xfrm>
            <a:off x="6922277" y="4446551"/>
            <a:ext cx="203200" cy="190500"/>
          </a:xfrm>
          <a:prstGeom prst="rect">
            <a:avLst/>
          </a:prstGeom>
        </p:spPr>
        <p:txBody>
          <a:bodyPr vert="horz" wrap="square" lIns="0" tIns="16510" rIns="0" bIns="0" rtlCol="0">
            <a:spAutoFit/>
          </a:bodyPr>
          <a:lstStyle/>
          <a:p>
            <a:pPr marL="12700">
              <a:lnSpc>
                <a:spcPct val="100000"/>
              </a:lnSpc>
              <a:spcBef>
                <a:spcPts val="130"/>
              </a:spcBef>
            </a:pPr>
            <a:r>
              <a:rPr sz="1050" b="1" i="1" spc="-25" dirty="0">
                <a:latin typeface="Arial-BoldItalicMT"/>
                <a:cs typeface="Arial-BoldItalicMT"/>
              </a:rPr>
              <a:t>M</a:t>
            </a:r>
            <a:r>
              <a:rPr sz="850" spc="-25" dirty="0">
                <a:latin typeface="Arial"/>
                <a:cs typeface="Arial"/>
              </a:rPr>
              <a:t>ɵ</a:t>
            </a:r>
            <a:endParaRPr sz="850">
              <a:latin typeface="Arial"/>
              <a:cs typeface="Arial"/>
            </a:endParaRPr>
          </a:p>
        </p:txBody>
      </p:sp>
      <p:sp>
        <p:nvSpPr>
          <p:cNvPr id="407" name="object 400">
            <a:extLst>
              <a:ext uri="{FF2B5EF4-FFF2-40B4-BE49-F238E27FC236}">
                <a16:creationId xmlns:a16="http://schemas.microsoft.com/office/drawing/2014/main" id="{3D91DF77-95A8-DA71-917E-5D036552AE1E}"/>
              </a:ext>
            </a:extLst>
          </p:cNvPr>
          <p:cNvSpPr txBox="1"/>
          <p:nvPr/>
        </p:nvSpPr>
        <p:spPr>
          <a:xfrm>
            <a:off x="1143734" y="1263391"/>
            <a:ext cx="741045" cy="407670"/>
          </a:xfrm>
          <a:prstGeom prst="rect">
            <a:avLst/>
          </a:prstGeom>
        </p:spPr>
        <p:txBody>
          <a:bodyPr vert="horz" wrap="square" lIns="0" tIns="28575" rIns="0" bIns="0" rtlCol="0">
            <a:spAutoFit/>
          </a:bodyPr>
          <a:lstStyle/>
          <a:p>
            <a:pPr algn="ctr">
              <a:lnSpc>
                <a:spcPct val="100000"/>
              </a:lnSpc>
              <a:spcBef>
                <a:spcPts val="225"/>
              </a:spcBef>
            </a:pPr>
            <a:r>
              <a:rPr sz="1200" b="1" spc="-60" dirty="0">
                <a:latin typeface="Arial"/>
                <a:cs typeface="Arial"/>
              </a:rPr>
              <a:t>PipeDream</a:t>
            </a:r>
            <a:endParaRPr sz="1200">
              <a:latin typeface="Arial"/>
              <a:cs typeface="Arial"/>
            </a:endParaRPr>
          </a:p>
          <a:p>
            <a:pPr algn="ctr">
              <a:lnSpc>
                <a:spcPct val="100000"/>
              </a:lnSpc>
              <a:spcBef>
                <a:spcPts val="120"/>
              </a:spcBef>
            </a:pPr>
            <a:r>
              <a:rPr sz="1100" b="1" spc="-10" dirty="0">
                <a:latin typeface="Arial"/>
                <a:cs typeface="Arial"/>
              </a:rPr>
              <a:t>(SOSP'19)</a:t>
            </a:r>
            <a:endParaRPr sz="1100">
              <a:latin typeface="Arial"/>
              <a:cs typeface="Arial"/>
            </a:endParaRPr>
          </a:p>
        </p:txBody>
      </p:sp>
      <p:sp>
        <p:nvSpPr>
          <p:cNvPr id="408" name="object 401">
            <a:extLst>
              <a:ext uri="{FF2B5EF4-FFF2-40B4-BE49-F238E27FC236}">
                <a16:creationId xmlns:a16="http://schemas.microsoft.com/office/drawing/2014/main" id="{5E5C96F0-9977-8264-59E9-D2541BA54B40}"/>
              </a:ext>
            </a:extLst>
          </p:cNvPr>
          <p:cNvSpPr txBox="1"/>
          <p:nvPr/>
        </p:nvSpPr>
        <p:spPr>
          <a:xfrm>
            <a:off x="967096" y="1737452"/>
            <a:ext cx="1094105" cy="407670"/>
          </a:xfrm>
          <a:prstGeom prst="rect">
            <a:avLst/>
          </a:prstGeom>
        </p:spPr>
        <p:txBody>
          <a:bodyPr vert="horz" wrap="square" lIns="0" tIns="28575" rIns="0" bIns="0" rtlCol="0">
            <a:spAutoFit/>
          </a:bodyPr>
          <a:lstStyle/>
          <a:p>
            <a:pPr algn="ctr">
              <a:lnSpc>
                <a:spcPct val="100000"/>
              </a:lnSpc>
              <a:spcBef>
                <a:spcPts val="225"/>
              </a:spcBef>
            </a:pPr>
            <a:r>
              <a:rPr sz="1200" b="1" spc="-75" dirty="0">
                <a:latin typeface="Arial"/>
                <a:cs typeface="Arial"/>
              </a:rPr>
              <a:t>PipeDream-</a:t>
            </a:r>
            <a:r>
              <a:rPr sz="1200" b="1" spc="-35" dirty="0">
                <a:latin typeface="Arial"/>
                <a:cs typeface="Arial"/>
              </a:rPr>
              <a:t>2BW</a:t>
            </a:r>
            <a:endParaRPr sz="1200">
              <a:latin typeface="Arial"/>
              <a:cs typeface="Arial"/>
            </a:endParaRPr>
          </a:p>
          <a:p>
            <a:pPr algn="ctr">
              <a:lnSpc>
                <a:spcPct val="100000"/>
              </a:lnSpc>
              <a:spcBef>
                <a:spcPts val="120"/>
              </a:spcBef>
            </a:pPr>
            <a:r>
              <a:rPr sz="1100" b="1" spc="-10" dirty="0">
                <a:latin typeface="Arial"/>
                <a:cs typeface="Arial"/>
              </a:rPr>
              <a:t>(ICML'21)</a:t>
            </a:r>
            <a:endParaRPr sz="1100">
              <a:latin typeface="Arial"/>
              <a:cs typeface="Arial"/>
            </a:endParaRPr>
          </a:p>
        </p:txBody>
      </p:sp>
      <p:sp>
        <p:nvSpPr>
          <p:cNvPr id="409" name="object 402">
            <a:extLst>
              <a:ext uri="{FF2B5EF4-FFF2-40B4-BE49-F238E27FC236}">
                <a16:creationId xmlns:a16="http://schemas.microsoft.com/office/drawing/2014/main" id="{5754B3E9-7656-EB4B-C81C-E0A0E8783CCE}"/>
              </a:ext>
            </a:extLst>
          </p:cNvPr>
          <p:cNvSpPr/>
          <p:nvPr/>
        </p:nvSpPr>
        <p:spPr>
          <a:xfrm>
            <a:off x="946581" y="2143923"/>
            <a:ext cx="1138555" cy="51435"/>
          </a:xfrm>
          <a:custGeom>
            <a:avLst/>
            <a:gdLst/>
            <a:ahLst/>
            <a:cxnLst/>
            <a:rect l="l" t="t" r="r" b="b"/>
            <a:pathLst>
              <a:path w="1138555" h="51435">
                <a:moveTo>
                  <a:pt x="47585" y="49232"/>
                </a:moveTo>
                <a:lnTo>
                  <a:pt x="1088987" y="49232"/>
                </a:lnTo>
              </a:path>
              <a:path w="1138555" h="51435">
                <a:moveTo>
                  <a:pt x="0" y="1826"/>
                </a:moveTo>
                <a:lnTo>
                  <a:pt x="49416" y="51046"/>
                </a:lnTo>
              </a:path>
              <a:path w="1138555" h="51435">
                <a:moveTo>
                  <a:pt x="1138393" y="0"/>
                </a:moveTo>
                <a:lnTo>
                  <a:pt x="1088987" y="49232"/>
                </a:lnTo>
              </a:path>
            </a:pathLst>
          </a:custGeom>
          <a:ln w="15466">
            <a:solidFill>
              <a:srgbClr val="000000"/>
            </a:solidFill>
          </a:ln>
        </p:spPr>
        <p:txBody>
          <a:bodyPr wrap="square" lIns="0" tIns="0" rIns="0" bIns="0" rtlCol="0"/>
          <a:lstStyle/>
          <a:p>
            <a:endParaRPr/>
          </a:p>
        </p:txBody>
      </p:sp>
      <p:sp>
        <p:nvSpPr>
          <p:cNvPr id="410" name="object 403">
            <a:extLst>
              <a:ext uri="{FF2B5EF4-FFF2-40B4-BE49-F238E27FC236}">
                <a16:creationId xmlns:a16="http://schemas.microsoft.com/office/drawing/2014/main" id="{EF6DB1D2-941C-9E9A-3EEB-4B3EB59C4CB5}"/>
              </a:ext>
            </a:extLst>
          </p:cNvPr>
          <p:cNvSpPr txBox="1"/>
          <p:nvPr/>
        </p:nvSpPr>
        <p:spPr>
          <a:xfrm>
            <a:off x="1119561" y="2184495"/>
            <a:ext cx="803275" cy="296545"/>
          </a:xfrm>
          <a:prstGeom prst="rect">
            <a:avLst/>
          </a:prstGeom>
        </p:spPr>
        <p:txBody>
          <a:bodyPr vert="horz" wrap="square" lIns="0" tIns="13970" rIns="0" bIns="0" rtlCol="0">
            <a:spAutoFit/>
          </a:bodyPr>
          <a:lstStyle/>
          <a:p>
            <a:pPr marL="22225">
              <a:lnSpc>
                <a:spcPts val="1180"/>
              </a:lnSpc>
              <a:spcBef>
                <a:spcPts val="110"/>
              </a:spcBef>
            </a:pPr>
            <a:r>
              <a:rPr sz="1000" b="1" spc="-70" dirty="0">
                <a:latin typeface="Arial"/>
                <a:cs typeface="Arial"/>
              </a:rPr>
              <a:t>asynchronous</a:t>
            </a:r>
            <a:endParaRPr sz="1000">
              <a:latin typeface="Arial"/>
              <a:cs typeface="Arial"/>
            </a:endParaRPr>
          </a:p>
          <a:p>
            <a:pPr marL="12700">
              <a:lnSpc>
                <a:spcPts val="940"/>
              </a:lnSpc>
            </a:pPr>
            <a:r>
              <a:rPr sz="800" dirty="0">
                <a:latin typeface="Arial"/>
                <a:cs typeface="Arial"/>
              </a:rPr>
              <a:t>with</a:t>
            </a:r>
            <a:r>
              <a:rPr sz="800" spc="20" dirty="0">
                <a:latin typeface="Arial"/>
                <a:cs typeface="Arial"/>
              </a:rPr>
              <a:t> </a:t>
            </a:r>
            <a:r>
              <a:rPr sz="800" b="1" spc="-50" dirty="0">
                <a:latin typeface="Arial"/>
                <a:cs typeface="Arial"/>
              </a:rPr>
              <a:t>stale</a:t>
            </a:r>
            <a:r>
              <a:rPr sz="800" b="1" spc="-5" dirty="0">
                <a:latin typeface="Arial"/>
                <a:cs typeface="Arial"/>
              </a:rPr>
              <a:t> </a:t>
            </a:r>
            <a:r>
              <a:rPr sz="800" b="1" spc="-45" dirty="0">
                <a:latin typeface="Arial"/>
                <a:cs typeface="Arial"/>
              </a:rPr>
              <a:t>weights</a:t>
            </a:r>
            <a:endParaRPr sz="800">
              <a:latin typeface="Arial"/>
              <a:cs typeface="Arial"/>
            </a:endParaRPr>
          </a:p>
        </p:txBody>
      </p:sp>
      <p:grpSp>
        <p:nvGrpSpPr>
          <p:cNvPr id="411" name="object 404">
            <a:extLst>
              <a:ext uri="{FF2B5EF4-FFF2-40B4-BE49-F238E27FC236}">
                <a16:creationId xmlns:a16="http://schemas.microsoft.com/office/drawing/2014/main" id="{41DF47D0-D7DC-C975-9C94-64D3A5AAE2E0}"/>
              </a:ext>
            </a:extLst>
          </p:cNvPr>
          <p:cNvGrpSpPr/>
          <p:nvPr/>
        </p:nvGrpSpPr>
        <p:grpSpPr>
          <a:xfrm>
            <a:off x="2322902" y="1351832"/>
            <a:ext cx="4396740" cy="732790"/>
            <a:chOff x="2322902" y="1351832"/>
            <a:chExt cx="4396740" cy="732790"/>
          </a:xfrm>
        </p:grpSpPr>
        <p:sp>
          <p:nvSpPr>
            <p:cNvPr id="412" name="object 405">
              <a:extLst>
                <a:ext uri="{FF2B5EF4-FFF2-40B4-BE49-F238E27FC236}">
                  <a16:creationId xmlns:a16="http://schemas.microsoft.com/office/drawing/2014/main" id="{2CBA58FE-339B-E117-7C17-1A14E0363155}"/>
                </a:ext>
              </a:extLst>
            </p:cNvPr>
            <p:cNvSpPr/>
            <p:nvPr/>
          </p:nvSpPr>
          <p:spPr>
            <a:xfrm>
              <a:off x="6534468" y="1535749"/>
              <a:ext cx="185420" cy="182880"/>
            </a:xfrm>
            <a:custGeom>
              <a:avLst/>
              <a:gdLst/>
              <a:ahLst/>
              <a:cxnLst/>
              <a:rect l="l" t="t" r="r" b="b"/>
              <a:pathLst>
                <a:path w="185420" h="182880">
                  <a:moveTo>
                    <a:pt x="184853" y="0"/>
                  </a:moveTo>
                  <a:lnTo>
                    <a:pt x="0" y="0"/>
                  </a:lnTo>
                  <a:lnTo>
                    <a:pt x="0" y="182330"/>
                  </a:lnTo>
                  <a:lnTo>
                    <a:pt x="184853" y="182330"/>
                  </a:lnTo>
                  <a:lnTo>
                    <a:pt x="184853" y="0"/>
                  </a:lnTo>
                  <a:close/>
                </a:path>
              </a:pathLst>
            </a:custGeom>
            <a:solidFill>
              <a:srgbClr val="F9CCA7"/>
            </a:solidFill>
          </p:spPr>
          <p:txBody>
            <a:bodyPr wrap="square" lIns="0" tIns="0" rIns="0" bIns="0" rtlCol="0"/>
            <a:lstStyle/>
            <a:p>
              <a:endParaRPr/>
            </a:p>
          </p:txBody>
        </p:sp>
        <p:sp>
          <p:nvSpPr>
            <p:cNvPr id="413" name="object 406">
              <a:extLst>
                <a:ext uri="{FF2B5EF4-FFF2-40B4-BE49-F238E27FC236}">
                  <a16:creationId xmlns:a16="http://schemas.microsoft.com/office/drawing/2014/main" id="{AC9A9B3D-4946-4112-B28B-8FC15EC8EAE6}"/>
                </a:ext>
              </a:extLst>
            </p:cNvPr>
            <p:cNvSpPr/>
            <p:nvPr/>
          </p:nvSpPr>
          <p:spPr>
            <a:xfrm>
              <a:off x="2507470"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14" name="object 407">
              <a:extLst>
                <a:ext uri="{FF2B5EF4-FFF2-40B4-BE49-F238E27FC236}">
                  <a16:creationId xmlns:a16="http://schemas.microsoft.com/office/drawing/2014/main" id="{3FF8A9A2-D157-9D61-97DB-93811452E983}"/>
                </a:ext>
              </a:extLst>
            </p:cNvPr>
            <p:cNvSpPr/>
            <p:nvPr/>
          </p:nvSpPr>
          <p:spPr>
            <a:xfrm>
              <a:off x="2507470"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15" name="object 408">
              <a:extLst>
                <a:ext uri="{FF2B5EF4-FFF2-40B4-BE49-F238E27FC236}">
                  <a16:creationId xmlns:a16="http://schemas.microsoft.com/office/drawing/2014/main" id="{6E49B0D1-4D8B-C06F-E75D-4B440229B59D}"/>
                </a:ext>
              </a:extLst>
            </p:cNvPr>
            <p:cNvSpPr/>
            <p:nvPr/>
          </p:nvSpPr>
          <p:spPr>
            <a:xfrm>
              <a:off x="2690451"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16" name="object 409">
              <a:extLst>
                <a:ext uri="{FF2B5EF4-FFF2-40B4-BE49-F238E27FC236}">
                  <a16:creationId xmlns:a16="http://schemas.microsoft.com/office/drawing/2014/main" id="{BBD745C1-841E-2940-8E85-56796FBE0AC4}"/>
                </a:ext>
              </a:extLst>
            </p:cNvPr>
            <p:cNvSpPr/>
            <p:nvPr/>
          </p:nvSpPr>
          <p:spPr>
            <a:xfrm>
              <a:off x="2690451"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17" name="object 410">
              <a:extLst>
                <a:ext uri="{FF2B5EF4-FFF2-40B4-BE49-F238E27FC236}">
                  <a16:creationId xmlns:a16="http://schemas.microsoft.com/office/drawing/2014/main" id="{92C5E6E2-51C6-A137-29AD-0571243FDC4A}"/>
                </a:ext>
              </a:extLst>
            </p:cNvPr>
            <p:cNvSpPr/>
            <p:nvPr/>
          </p:nvSpPr>
          <p:spPr>
            <a:xfrm>
              <a:off x="2324490" y="1353419"/>
              <a:ext cx="915669" cy="365125"/>
            </a:xfrm>
            <a:custGeom>
              <a:avLst/>
              <a:gdLst/>
              <a:ahLst/>
              <a:cxnLst/>
              <a:rect l="l" t="t" r="r" b="b"/>
              <a:pathLst>
                <a:path w="915669" h="365125">
                  <a:moveTo>
                    <a:pt x="732052" y="182330"/>
                  </a:moveTo>
                  <a:lnTo>
                    <a:pt x="915071" y="182330"/>
                  </a:lnTo>
                  <a:lnTo>
                    <a:pt x="915071" y="0"/>
                  </a:lnTo>
                  <a:lnTo>
                    <a:pt x="732052" y="0"/>
                  </a:lnTo>
                  <a:lnTo>
                    <a:pt x="732052" y="182330"/>
                  </a:lnTo>
                  <a:close/>
                </a:path>
                <a:path w="915669" h="365125">
                  <a:moveTo>
                    <a:pt x="0" y="364660"/>
                  </a:moveTo>
                  <a:lnTo>
                    <a:pt x="183019" y="364660"/>
                  </a:lnTo>
                  <a:lnTo>
                    <a:pt x="183019" y="182330"/>
                  </a:lnTo>
                  <a:lnTo>
                    <a:pt x="0" y="182330"/>
                  </a:lnTo>
                  <a:lnTo>
                    <a:pt x="0" y="364660"/>
                  </a:lnTo>
                  <a:close/>
                </a:path>
              </a:pathLst>
            </a:custGeom>
            <a:ln w="3175">
              <a:solidFill>
                <a:srgbClr val="8B8B8B"/>
              </a:solidFill>
              <a:prstDash val="sysDot"/>
            </a:ln>
          </p:spPr>
          <p:txBody>
            <a:bodyPr wrap="square" lIns="0" tIns="0" rIns="0" bIns="0" rtlCol="0"/>
            <a:lstStyle/>
            <a:p>
              <a:endParaRPr/>
            </a:p>
          </p:txBody>
        </p:sp>
        <p:sp>
          <p:nvSpPr>
            <p:cNvPr id="418" name="object 411">
              <a:extLst>
                <a:ext uri="{FF2B5EF4-FFF2-40B4-BE49-F238E27FC236}">
                  <a16:creationId xmlns:a16="http://schemas.microsoft.com/office/drawing/2014/main" id="{6BFC98EF-B497-E72D-F13E-45F844956D4B}"/>
                </a:ext>
              </a:extLst>
            </p:cNvPr>
            <p:cNvSpPr/>
            <p:nvPr/>
          </p:nvSpPr>
          <p:spPr>
            <a:xfrm>
              <a:off x="2690451"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19" name="object 412">
              <a:extLst>
                <a:ext uri="{FF2B5EF4-FFF2-40B4-BE49-F238E27FC236}">
                  <a16:creationId xmlns:a16="http://schemas.microsoft.com/office/drawing/2014/main" id="{8FD1BC77-4689-A132-12ED-658D90021146}"/>
                </a:ext>
              </a:extLst>
            </p:cNvPr>
            <p:cNvSpPr/>
            <p:nvPr/>
          </p:nvSpPr>
          <p:spPr>
            <a:xfrm>
              <a:off x="2690451"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20" name="object 413">
              <a:extLst>
                <a:ext uri="{FF2B5EF4-FFF2-40B4-BE49-F238E27FC236}">
                  <a16:creationId xmlns:a16="http://schemas.microsoft.com/office/drawing/2014/main" id="{D68F7393-26A1-07D9-E0F6-05A87ECB47C6}"/>
                </a:ext>
              </a:extLst>
            </p:cNvPr>
            <p:cNvSpPr/>
            <p:nvPr/>
          </p:nvSpPr>
          <p:spPr>
            <a:xfrm>
              <a:off x="2324490" y="1718079"/>
              <a:ext cx="549275" cy="365125"/>
            </a:xfrm>
            <a:custGeom>
              <a:avLst/>
              <a:gdLst/>
              <a:ahLst/>
              <a:cxnLst/>
              <a:rect l="l" t="t" r="r" b="b"/>
              <a:pathLst>
                <a:path w="549275" h="365125">
                  <a:moveTo>
                    <a:pt x="0" y="182330"/>
                  </a:moveTo>
                  <a:lnTo>
                    <a:pt x="183019" y="182330"/>
                  </a:lnTo>
                  <a:lnTo>
                    <a:pt x="183019" y="0"/>
                  </a:lnTo>
                  <a:lnTo>
                    <a:pt x="0" y="0"/>
                  </a:lnTo>
                  <a:lnTo>
                    <a:pt x="0" y="182330"/>
                  </a:lnTo>
                  <a:close/>
                </a:path>
                <a:path w="549275" h="365125">
                  <a:moveTo>
                    <a:pt x="182980" y="182330"/>
                  </a:moveTo>
                  <a:lnTo>
                    <a:pt x="366000" y="182330"/>
                  </a:lnTo>
                  <a:lnTo>
                    <a:pt x="366000" y="0"/>
                  </a:lnTo>
                  <a:lnTo>
                    <a:pt x="182980" y="0"/>
                  </a:lnTo>
                  <a:lnTo>
                    <a:pt x="182980" y="182330"/>
                  </a:lnTo>
                  <a:close/>
                </a:path>
                <a:path w="549275" h="365125">
                  <a:moveTo>
                    <a:pt x="0" y="364660"/>
                  </a:moveTo>
                  <a:lnTo>
                    <a:pt x="183019" y="364660"/>
                  </a:lnTo>
                  <a:lnTo>
                    <a:pt x="183019" y="182330"/>
                  </a:lnTo>
                  <a:lnTo>
                    <a:pt x="0" y="182330"/>
                  </a:lnTo>
                  <a:lnTo>
                    <a:pt x="0" y="364660"/>
                  </a:lnTo>
                  <a:close/>
                </a:path>
                <a:path w="549275" h="365125">
                  <a:moveTo>
                    <a:pt x="182980" y="364660"/>
                  </a:moveTo>
                  <a:lnTo>
                    <a:pt x="366000" y="364660"/>
                  </a:lnTo>
                  <a:lnTo>
                    <a:pt x="366000" y="182330"/>
                  </a:lnTo>
                  <a:lnTo>
                    <a:pt x="182980" y="182330"/>
                  </a:lnTo>
                  <a:lnTo>
                    <a:pt x="182980" y="364660"/>
                  </a:lnTo>
                  <a:close/>
                </a:path>
                <a:path w="549275" h="365125">
                  <a:moveTo>
                    <a:pt x="365961" y="364660"/>
                  </a:moveTo>
                  <a:lnTo>
                    <a:pt x="548981" y="364660"/>
                  </a:lnTo>
                  <a:lnTo>
                    <a:pt x="548981" y="182330"/>
                  </a:lnTo>
                  <a:lnTo>
                    <a:pt x="365961" y="182330"/>
                  </a:lnTo>
                  <a:lnTo>
                    <a:pt x="365961" y="364660"/>
                  </a:lnTo>
                  <a:close/>
                </a:path>
              </a:pathLst>
            </a:custGeom>
            <a:ln w="3175">
              <a:solidFill>
                <a:srgbClr val="8B8B8B"/>
              </a:solidFill>
              <a:prstDash val="sysDot"/>
            </a:ln>
          </p:spPr>
          <p:txBody>
            <a:bodyPr wrap="square" lIns="0" tIns="0" rIns="0" bIns="0" rtlCol="0"/>
            <a:lstStyle/>
            <a:p>
              <a:endParaRPr/>
            </a:p>
          </p:txBody>
        </p:sp>
      </p:grpSp>
      <p:sp>
        <p:nvSpPr>
          <p:cNvPr id="421" name="object 414">
            <a:extLst>
              <a:ext uri="{FF2B5EF4-FFF2-40B4-BE49-F238E27FC236}">
                <a16:creationId xmlns:a16="http://schemas.microsoft.com/office/drawing/2014/main" id="{36BFFF43-54B4-3EF7-3A27-C3D47D380AC8}"/>
              </a:ext>
            </a:extLst>
          </p:cNvPr>
          <p:cNvSpPr txBox="1"/>
          <p:nvPr/>
        </p:nvSpPr>
        <p:spPr>
          <a:xfrm>
            <a:off x="6757823" y="1596163"/>
            <a:ext cx="206375" cy="241935"/>
          </a:xfrm>
          <a:prstGeom prst="rect">
            <a:avLst/>
          </a:prstGeom>
        </p:spPr>
        <p:txBody>
          <a:bodyPr vert="horz" wrap="square" lIns="0" tIns="14604" rIns="0" bIns="0" rtlCol="0">
            <a:spAutoFit/>
          </a:bodyPr>
          <a:lstStyle/>
          <a:p>
            <a:pPr marL="12700">
              <a:lnSpc>
                <a:spcPct val="100000"/>
              </a:lnSpc>
              <a:spcBef>
                <a:spcPts val="114"/>
              </a:spcBef>
            </a:pPr>
            <a:r>
              <a:rPr sz="1400" spc="20" dirty="0">
                <a:latin typeface="Arial"/>
                <a:cs typeface="Arial"/>
              </a:rPr>
              <a:t>…</a:t>
            </a:r>
            <a:endParaRPr sz="1400">
              <a:latin typeface="Arial"/>
              <a:cs typeface="Arial"/>
            </a:endParaRPr>
          </a:p>
        </p:txBody>
      </p:sp>
      <p:sp>
        <p:nvSpPr>
          <p:cNvPr id="422" name="object 415">
            <a:extLst>
              <a:ext uri="{FF2B5EF4-FFF2-40B4-BE49-F238E27FC236}">
                <a16:creationId xmlns:a16="http://schemas.microsoft.com/office/drawing/2014/main" id="{58EE8CE8-53E2-7232-8972-4A923EF8FA6D}"/>
              </a:ext>
            </a:extLst>
          </p:cNvPr>
          <p:cNvSpPr txBox="1"/>
          <p:nvPr/>
        </p:nvSpPr>
        <p:spPr>
          <a:xfrm>
            <a:off x="2125929" y="1507030"/>
            <a:ext cx="186055" cy="574675"/>
          </a:xfrm>
          <a:prstGeom prst="rect">
            <a:avLst/>
          </a:prstGeom>
        </p:spPr>
        <p:txBody>
          <a:bodyPr vert="horz" wrap="square" lIns="0" tIns="15240" rIns="0" bIns="0" rtlCol="0">
            <a:spAutoFit/>
          </a:bodyPr>
          <a:lstStyle/>
          <a:p>
            <a:pPr marL="12700" marR="5080" indent="1270" algn="just">
              <a:lnSpc>
                <a:spcPct val="99500"/>
              </a:lnSpc>
              <a:spcBef>
                <a:spcPts val="120"/>
              </a:spcBef>
            </a:pPr>
            <a:r>
              <a:rPr sz="1200" spc="-135" dirty="0">
                <a:latin typeface="Arial"/>
                <a:cs typeface="Arial"/>
              </a:rPr>
              <a:t>P1</a:t>
            </a:r>
            <a:r>
              <a:rPr sz="1200" spc="-130" dirty="0">
                <a:latin typeface="Arial"/>
                <a:cs typeface="Arial"/>
              </a:rPr>
              <a:t> P2 P3</a:t>
            </a:r>
            <a:endParaRPr sz="1200">
              <a:latin typeface="Arial"/>
              <a:cs typeface="Arial"/>
            </a:endParaRPr>
          </a:p>
        </p:txBody>
      </p:sp>
      <p:grpSp>
        <p:nvGrpSpPr>
          <p:cNvPr id="423" name="object 416">
            <a:extLst>
              <a:ext uri="{FF2B5EF4-FFF2-40B4-BE49-F238E27FC236}">
                <a16:creationId xmlns:a16="http://schemas.microsoft.com/office/drawing/2014/main" id="{5AA3558D-6EE8-65ED-27DA-2C529F239A9C}"/>
              </a:ext>
            </a:extLst>
          </p:cNvPr>
          <p:cNvGrpSpPr/>
          <p:nvPr/>
        </p:nvGrpSpPr>
        <p:grpSpPr>
          <a:xfrm>
            <a:off x="2322902" y="1351536"/>
            <a:ext cx="4396740" cy="732790"/>
            <a:chOff x="2322902" y="1351536"/>
            <a:chExt cx="4396740" cy="732790"/>
          </a:xfrm>
        </p:grpSpPr>
        <p:sp>
          <p:nvSpPr>
            <p:cNvPr id="424" name="object 417">
              <a:extLst>
                <a:ext uri="{FF2B5EF4-FFF2-40B4-BE49-F238E27FC236}">
                  <a16:creationId xmlns:a16="http://schemas.microsoft.com/office/drawing/2014/main" id="{76F12A3F-9DD1-B618-EE46-38B16BF794A3}"/>
                </a:ext>
              </a:extLst>
            </p:cNvPr>
            <p:cNvSpPr/>
            <p:nvPr/>
          </p:nvSpPr>
          <p:spPr>
            <a:xfrm>
              <a:off x="2324490"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25" name="object 418">
              <a:extLst>
                <a:ext uri="{FF2B5EF4-FFF2-40B4-BE49-F238E27FC236}">
                  <a16:creationId xmlns:a16="http://schemas.microsoft.com/office/drawing/2014/main" id="{899B5172-EB61-2329-AAFA-DF72A7A56A0A}"/>
                </a:ext>
              </a:extLst>
            </p:cNvPr>
            <p:cNvSpPr/>
            <p:nvPr/>
          </p:nvSpPr>
          <p:spPr>
            <a:xfrm>
              <a:off x="2324490"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26" name="object 419">
              <a:extLst>
                <a:ext uri="{FF2B5EF4-FFF2-40B4-BE49-F238E27FC236}">
                  <a16:creationId xmlns:a16="http://schemas.microsoft.com/office/drawing/2014/main" id="{EA4BE002-C23D-953A-E058-3E3AACDE98D7}"/>
                </a:ext>
              </a:extLst>
            </p:cNvPr>
            <p:cNvSpPr/>
            <p:nvPr/>
          </p:nvSpPr>
          <p:spPr>
            <a:xfrm>
              <a:off x="2507470"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27" name="object 420">
              <a:extLst>
                <a:ext uri="{FF2B5EF4-FFF2-40B4-BE49-F238E27FC236}">
                  <a16:creationId xmlns:a16="http://schemas.microsoft.com/office/drawing/2014/main" id="{B56FFC62-EB66-2CE3-A601-0C74204C1D1B}"/>
                </a:ext>
              </a:extLst>
            </p:cNvPr>
            <p:cNvSpPr/>
            <p:nvPr/>
          </p:nvSpPr>
          <p:spPr>
            <a:xfrm>
              <a:off x="2507470"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28" name="object 421">
              <a:extLst>
                <a:ext uri="{FF2B5EF4-FFF2-40B4-BE49-F238E27FC236}">
                  <a16:creationId xmlns:a16="http://schemas.microsoft.com/office/drawing/2014/main" id="{C3E2A05A-5792-9160-3F98-B4F995AF7714}"/>
                </a:ext>
              </a:extLst>
            </p:cNvPr>
            <p:cNvSpPr/>
            <p:nvPr/>
          </p:nvSpPr>
          <p:spPr>
            <a:xfrm>
              <a:off x="2690451"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29" name="object 422">
              <a:extLst>
                <a:ext uri="{FF2B5EF4-FFF2-40B4-BE49-F238E27FC236}">
                  <a16:creationId xmlns:a16="http://schemas.microsoft.com/office/drawing/2014/main" id="{F66D5D0D-2669-AD05-21DA-9F09E03D78B4}"/>
                </a:ext>
              </a:extLst>
            </p:cNvPr>
            <p:cNvSpPr/>
            <p:nvPr/>
          </p:nvSpPr>
          <p:spPr>
            <a:xfrm>
              <a:off x="2690451"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30" name="object 423">
              <a:extLst>
                <a:ext uri="{FF2B5EF4-FFF2-40B4-BE49-F238E27FC236}">
                  <a16:creationId xmlns:a16="http://schemas.microsoft.com/office/drawing/2014/main" id="{2A3D015F-33CD-76B9-53EA-B1CD00820E6E}"/>
                </a:ext>
              </a:extLst>
            </p:cNvPr>
            <p:cNvSpPr/>
            <p:nvPr/>
          </p:nvSpPr>
          <p:spPr>
            <a:xfrm>
              <a:off x="3056542" y="1353754"/>
              <a:ext cx="2745740" cy="728980"/>
            </a:xfrm>
            <a:custGeom>
              <a:avLst/>
              <a:gdLst/>
              <a:ahLst/>
              <a:cxnLst/>
              <a:rect l="l" t="t" r="r" b="b"/>
              <a:pathLst>
                <a:path w="2745740" h="728980">
                  <a:moveTo>
                    <a:pt x="183109" y="182330"/>
                  </a:moveTo>
                  <a:lnTo>
                    <a:pt x="366129" y="182330"/>
                  </a:lnTo>
                  <a:lnTo>
                    <a:pt x="366129" y="0"/>
                  </a:lnTo>
                  <a:lnTo>
                    <a:pt x="183109" y="0"/>
                  </a:lnTo>
                  <a:lnTo>
                    <a:pt x="183109" y="182330"/>
                  </a:lnTo>
                  <a:close/>
                </a:path>
                <a:path w="2745740" h="728980">
                  <a:moveTo>
                    <a:pt x="366219" y="182330"/>
                  </a:moveTo>
                  <a:lnTo>
                    <a:pt x="549239" y="182330"/>
                  </a:lnTo>
                  <a:lnTo>
                    <a:pt x="549239" y="0"/>
                  </a:lnTo>
                  <a:lnTo>
                    <a:pt x="366219" y="0"/>
                  </a:lnTo>
                  <a:lnTo>
                    <a:pt x="366219" y="182330"/>
                  </a:lnTo>
                  <a:close/>
                </a:path>
                <a:path w="2745740" h="728980">
                  <a:moveTo>
                    <a:pt x="549200" y="182330"/>
                  </a:moveTo>
                  <a:lnTo>
                    <a:pt x="732220" y="182330"/>
                  </a:lnTo>
                  <a:lnTo>
                    <a:pt x="732220" y="0"/>
                  </a:lnTo>
                  <a:lnTo>
                    <a:pt x="549200" y="0"/>
                  </a:lnTo>
                  <a:lnTo>
                    <a:pt x="549200" y="182330"/>
                  </a:lnTo>
                  <a:close/>
                </a:path>
                <a:path w="2745740" h="728980">
                  <a:moveTo>
                    <a:pt x="732181" y="182330"/>
                  </a:moveTo>
                  <a:lnTo>
                    <a:pt x="915200" y="182330"/>
                  </a:lnTo>
                  <a:lnTo>
                    <a:pt x="915200" y="0"/>
                  </a:lnTo>
                  <a:lnTo>
                    <a:pt x="732181" y="0"/>
                  </a:lnTo>
                  <a:lnTo>
                    <a:pt x="732181" y="182330"/>
                  </a:lnTo>
                  <a:close/>
                </a:path>
                <a:path w="2745740" h="728980">
                  <a:moveTo>
                    <a:pt x="915291" y="182330"/>
                  </a:moveTo>
                  <a:lnTo>
                    <a:pt x="1098310" y="182330"/>
                  </a:lnTo>
                  <a:lnTo>
                    <a:pt x="1098310" y="0"/>
                  </a:lnTo>
                  <a:lnTo>
                    <a:pt x="915291" y="0"/>
                  </a:lnTo>
                  <a:lnTo>
                    <a:pt x="915291" y="182330"/>
                  </a:lnTo>
                  <a:close/>
                </a:path>
                <a:path w="2745740" h="728980">
                  <a:moveTo>
                    <a:pt x="1098272" y="182330"/>
                  </a:moveTo>
                  <a:lnTo>
                    <a:pt x="1281291" y="182330"/>
                  </a:lnTo>
                  <a:lnTo>
                    <a:pt x="1281291" y="0"/>
                  </a:lnTo>
                  <a:lnTo>
                    <a:pt x="1098272" y="0"/>
                  </a:lnTo>
                  <a:lnTo>
                    <a:pt x="1098272" y="182330"/>
                  </a:lnTo>
                  <a:close/>
                </a:path>
                <a:path w="2745740" h="728980">
                  <a:moveTo>
                    <a:pt x="1281252" y="182330"/>
                  </a:moveTo>
                  <a:lnTo>
                    <a:pt x="1464272" y="182330"/>
                  </a:lnTo>
                  <a:lnTo>
                    <a:pt x="1464272" y="0"/>
                  </a:lnTo>
                  <a:lnTo>
                    <a:pt x="1281252" y="0"/>
                  </a:lnTo>
                  <a:lnTo>
                    <a:pt x="1281252" y="182330"/>
                  </a:lnTo>
                  <a:close/>
                </a:path>
                <a:path w="2745740" h="728980">
                  <a:moveTo>
                    <a:pt x="1464362" y="182330"/>
                  </a:moveTo>
                  <a:lnTo>
                    <a:pt x="1647382" y="182330"/>
                  </a:lnTo>
                  <a:lnTo>
                    <a:pt x="1647382" y="0"/>
                  </a:lnTo>
                  <a:lnTo>
                    <a:pt x="1464362" y="0"/>
                  </a:lnTo>
                  <a:lnTo>
                    <a:pt x="1464362" y="182330"/>
                  </a:lnTo>
                  <a:close/>
                </a:path>
                <a:path w="2745740" h="728980">
                  <a:moveTo>
                    <a:pt x="1647343" y="182330"/>
                  </a:moveTo>
                  <a:lnTo>
                    <a:pt x="1830363" y="182330"/>
                  </a:lnTo>
                  <a:lnTo>
                    <a:pt x="1830363" y="0"/>
                  </a:lnTo>
                  <a:lnTo>
                    <a:pt x="1647343" y="0"/>
                  </a:lnTo>
                  <a:lnTo>
                    <a:pt x="1647343" y="182330"/>
                  </a:lnTo>
                  <a:close/>
                </a:path>
                <a:path w="2745740" h="728980">
                  <a:moveTo>
                    <a:pt x="1830324" y="182330"/>
                  </a:moveTo>
                  <a:lnTo>
                    <a:pt x="2013344" y="182330"/>
                  </a:lnTo>
                  <a:lnTo>
                    <a:pt x="2013344" y="0"/>
                  </a:lnTo>
                  <a:lnTo>
                    <a:pt x="1830324" y="0"/>
                  </a:lnTo>
                  <a:lnTo>
                    <a:pt x="1830324" y="182330"/>
                  </a:lnTo>
                  <a:close/>
                </a:path>
                <a:path w="2745740" h="728980">
                  <a:moveTo>
                    <a:pt x="2013305" y="182330"/>
                  </a:moveTo>
                  <a:lnTo>
                    <a:pt x="2196324" y="182330"/>
                  </a:lnTo>
                  <a:lnTo>
                    <a:pt x="2196324" y="0"/>
                  </a:lnTo>
                  <a:lnTo>
                    <a:pt x="2013305" y="0"/>
                  </a:lnTo>
                  <a:lnTo>
                    <a:pt x="2013305" y="182330"/>
                  </a:lnTo>
                  <a:close/>
                </a:path>
                <a:path w="2745740" h="728980">
                  <a:moveTo>
                    <a:pt x="2196415" y="182330"/>
                  </a:moveTo>
                  <a:lnTo>
                    <a:pt x="2379434" y="182330"/>
                  </a:lnTo>
                  <a:lnTo>
                    <a:pt x="2379434" y="0"/>
                  </a:lnTo>
                  <a:lnTo>
                    <a:pt x="2196415" y="0"/>
                  </a:lnTo>
                  <a:lnTo>
                    <a:pt x="2196415" y="182330"/>
                  </a:lnTo>
                  <a:close/>
                </a:path>
                <a:path w="2745740" h="728980">
                  <a:moveTo>
                    <a:pt x="2379396" y="182330"/>
                  </a:moveTo>
                  <a:lnTo>
                    <a:pt x="2562415" y="182330"/>
                  </a:lnTo>
                  <a:lnTo>
                    <a:pt x="2562415" y="0"/>
                  </a:lnTo>
                  <a:lnTo>
                    <a:pt x="2379396" y="0"/>
                  </a:lnTo>
                  <a:lnTo>
                    <a:pt x="2379396" y="182330"/>
                  </a:lnTo>
                  <a:close/>
                </a:path>
                <a:path w="2745740" h="728980">
                  <a:moveTo>
                    <a:pt x="2562376" y="182330"/>
                  </a:moveTo>
                  <a:lnTo>
                    <a:pt x="2745396" y="182330"/>
                  </a:lnTo>
                  <a:lnTo>
                    <a:pt x="2745396" y="0"/>
                  </a:lnTo>
                  <a:lnTo>
                    <a:pt x="2562376" y="0"/>
                  </a:lnTo>
                  <a:lnTo>
                    <a:pt x="2562376" y="182330"/>
                  </a:lnTo>
                  <a:close/>
                </a:path>
                <a:path w="2745740" h="728980">
                  <a:moveTo>
                    <a:pt x="183109" y="364196"/>
                  </a:moveTo>
                  <a:lnTo>
                    <a:pt x="366129" y="364196"/>
                  </a:lnTo>
                  <a:lnTo>
                    <a:pt x="366129" y="181866"/>
                  </a:lnTo>
                  <a:lnTo>
                    <a:pt x="183109" y="181866"/>
                  </a:lnTo>
                  <a:lnTo>
                    <a:pt x="183109" y="364196"/>
                  </a:lnTo>
                  <a:close/>
                </a:path>
                <a:path w="2745740" h="728980">
                  <a:moveTo>
                    <a:pt x="366219" y="364196"/>
                  </a:moveTo>
                  <a:lnTo>
                    <a:pt x="549239" y="364196"/>
                  </a:lnTo>
                  <a:lnTo>
                    <a:pt x="549239" y="181866"/>
                  </a:lnTo>
                  <a:lnTo>
                    <a:pt x="366219" y="181866"/>
                  </a:lnTo>
                  <a:lnTo>
                    <a:pt x="366219" y="364196"/>
                  </a:lnTo>
                  <a:close/>
                </a:path>
                <a:path w="2745740" h="728980">
                  <a:moveTo>
                    <a:pt x="549200" y="364196"/>
                  </a:moveTo>
                  <a:lnTo>
                    <a:pt x="732220" y="364196"/>
                  </a:lnTo>
                  <a:lnTo>
                    <a:pt x="732220" y="181866"/>
                  </a:lnTo>
                  <a:lnTo>
                    <a:pt x="549200" y="181866"/>
                  </a:lnTo>
                  <a:lnTo>
                    <a:pt x="549200" y="364196"/>
                  </a:lnTo>
                  <a:close/>
                </a:path>
                <a:path w="2745740" h="728980">
                  <a:moveTo>
                    <a:pt x="732181" y="364196"/>
                  </a:moveTo>
                  <a:lnTo>
                    <a:pt x="915200" y="364196"/>
                  </a:lnTo>
                  <a:lnTo>
                    <a:pt x="915200" y="181866"/>
                  </a:lnTo>
                  <a:lnTo>
                    <a:pt x="732181" y="181866"/>
                  </a:lnTo>
                  <a:lnTo>
                    <a:pt x="732181" y="364196"/>
                  </a:lnTo>
                  <a:close/>
                </a:path>
                <a:path w="2745740" h="728980">
                  <a:moveTo>
                    <a:pt x="1098272" y="364196"/>
                  </a:moveTo>
                  <a:lnTo>
                    <a:pt x="1281291" y="364196"/>
                  </a:lnTo>
                  <a:lnTo>
                    <a:pt x="1281291" y="181866"/>
                  </a:lnTo>
                  <a:lnTo>
                    <a:pt x="1098272" y="181866"/>
                  </a:lnTo>
                  <a:lnTo>
                    <a:pt x="1098272" y="364196"/>
                  </a:lnTo>
                  <a:close/>
                </a:path>
                <a:path w="2745740" h="728980">
                  <a:moveTo>
                    <a:pt x="1281252" y="364196"/>
                  </a:moveTo>
                  <a:lnTo>
                    <a:pt x="1464272" y="364196"/>
                  </a:lnTo>
                  <a:lnTo>
                    <a:pt x="1464272" y="181866"/>
                  </a:lnTo>
                  <a:lnTo>
                    <a:pt x="1281252" y="181866"/>
                  </a:lnTo>
                  <a:lnTo>
                    <a:pt x="1281252" y="364196"/>
                  </a:lnTo>
                  <a:close/>
                </a:path>
                <a:path w="2745740" h="728980">
                  <a:moveTo>
                    <a:pt x="1647343" y="364196"/>
                  </a:moveTo>
                  <a:lnTo>
                    <a:pt x="1830363" y="364196"/>
                  </a:lnTo>
                  <a:lnTo>
                    <a:pt x="1830363" y="181866"/>
                  </a:lnTo>
                  <a:lnTo>
                    <a:pt x="1647343" y="181866"/>
                  </a:lnTo>
                  <a:lnTo>
                    <a:pt x="1647343" y="364196"/>
                  </a:lnTo>
                  <a:close/>
                </a:path>
                <a:path w="2745740" h="728980">
                  <a:moveTo>
                    <a:pt x="1830324" y="364196"/>
                  </a:moveTo>
                  <a:lnTo>
                    <a:pt x="2013344" y="364196"/>
                  </a:lnTo>
                  <a:lnTo>
                    <a:pt x="2013344" y="181866"/>
                  </a:lnTo>
                  <a:lnTo>
                    <a:pt x="1830324" y="181866"/>
                  </a:lnTo>
                  <a:lnTo>
                    <a:pt x="1830324" y="364196"/>
                  </a:lnTo>
                  <a:close/>
                </a:path>
                <a:path w="2745740" h="728980">
                  <a:moveTo>
                    <a:pt x="2196415" y="364196"/>
                  </a:moveTo>
                  <a:lnTo>
                    <a:pt x="2379434" y="364196"/>
                  </a:lnTo>
                  <a:lnTo>
                    <a:pt x="2379434" y="181866"/>
                  </a:lnTo>
                  <a:lnTo>
                    <a:pt x="2196415" y="181866"/>
                  </a:lnTo>
                  <a:lnTo>
                    <a:pt x="2196415" y="364196"/>
                  </a:lnTo>
                  <a:close/>
                </a:path>
                <a:path w="2745740" h="728980">
                  <a:moveTo>
                    <a:pt x="2379396" y="364196"/>
                  </a:moveTo>
                  <a:lnTo>
                    <a:pt x="2562415" y="364196"/>
                  </a:lnTo>
                  <a:lnTo>
                    <a:pt x="2562415" y="181866"/>
                  </a:lnTo>
                  <a:lnTo>
                    <a:pt x="2379396" y="181866"/>
                  </a:lnTo>
                  <a:lnTo>
                    <a:pt x="2379396" y="364196"/>
                  </a:lnTo>
                  <a:close/>
                </a:path>
                <a:path w="2745740" h="728980">
                  <a:moveTo>
                    <a:pt x="183109" y="546526"/>
                  </a:moveTo>
                  <a:lnTo>
                    <a:pt x="366129" y="546526"/>
                  </a:lnTo>
                  <a:lnTo>
                    <a:pt x="366129" y="364196"/>
                  </a:lnTo>
                  <a:lnTo>
                    <a:pt x="183109" y="364196"/>
                  </a:lnTo>
                  <a:lnTo>
                    <a:pt x="183109" y="546526"/>
                  </a:lnTo>
                  <a:close/>
                </a:path>
                <a:path w="2745740" h="728980">
                  <a:moveTo>
                    <a:pt x="732181" y="546526"/>
                  </a:moveTo>
                  <a:lnTo>
                    <a:pt x="915200" y="546526"/>
                  </a:lnTo>
                  <a:lnTo>
                    <a:pt x="915200" y="364196"/>
                  </a:lnTo>
                  <a:lnTo>
                    <a:pt x="732181" y="364196"/>
                  </a:lnTo>
                  <a:lnTo>
                    <a:pt x="732181" y="546526"/>
                  </a:lnTo>
                  <a:close/>
                </a:path>
                <a:path w="2745740" h="728980">
                  <a:moveTo>
                    <a:pt x="1281252" y="546526"/>
                  </a:moveTo>
                  <a:lnTo>
                    <a:pt x="1464272" y="546526"/>
                  </a:lnTo>
                  <a:lnTo>
                    <a:pt x="1464272" y="364196"/>
                  </a:lnTo>
                  <a:lnTo>
                    <a:pt x="1281252" y="364196"/>
                  </a:lnTo>
                  <a:lnTo>
                    <a:pt x="1281252" y="546526"/>
                  </a:lnTo>
                  <a:close/>
                </a:path>
                <a:path w="2745740" h="728980">
                  <a:moveTo>
                    <a:pt x="1830324" y="546526"/>
                  </a:moveTo>
                  <a:lnTo>
                    <a:pt x="2013344" y="546526"/>
                  </a:lnTo>
                  <a:lnTo>
                    <a:pt x="2013344" y="364196"/>
                  </a:lnTo>
                  <a:lnTo>
                    <a:pt x="1830324" y="364196"/>
                  </a:lnTo>
                  <a:lnTo>
                    <a:pt x="1830324" y="546526"/>
                  </a:lnTo>
                  <a:close/>
                </a:path>
                <a:path w="2745740" h="728980">
                  <a:moveTo>
                    <a:pt x="2013305" y="546526"/>
                  </a:moveTo>
                  <a:lnTo>
                    <a:pt x="2196324" y="546526"/>
                  </a:lnTo>
                  <a:lnTo>
                    <a:pt x="2196324" y="364196"/>
                  </a:lnTo>
                  <a:lnTo>
                    <a:pt x="2013305" y="364196"/>
                  </a:lnTo>
                  <a:lnTo>
                    <a:pt x="2013305" y="546526"/>
                  </a:lnTo>
                  <a:close/>
                </a:path>
                <a:path w="2745740" h="728980">
                  <a:moveTo>
                    <a:pt x="2379396" y="546526"/>
                  </a:moveTo>
                  <a:lnTo>
                    <a:pt x="2562415" y="546526"/>
                  </a:lnTo>
                  <a:lnTo>
                    <a:pt x="2562415" y="364196"/>
                  </a:lnTo>
                  <a:lnTo>
                    <a:pt x="2379396" y="364196"/>
                  </a:lnTo>
                  <a:lnTo>
                    <a:pt x="2379396" y="546526"/>
                  </a:lnTo>
                  <a:close/>
                </a:path>
                <a:path w="2745740" h="728980">
                  <a:moveTo>
                    <a:pt x="2562376" y="546526"/>
                  </a:moveTo>
                  <a:lnTo>
                    <a:pt x="2745396" y="546526"/>
                  </a:lnTo>
                  <a:lnTo>
                    <a:pt x="2745396" y="364196"/>
                  </a:lnTo>
                  <a:lnTo>
                    <a:pt x="2562376" y="364196"/>
                  </a:lnTo>
                  <a:lnTo>
                    <a:pt x="2562376" y="546526"/>
                  </a:lnTo>
                  <a:close/>
                </a:path>
                <a:path w="2745740" h="728980">
                  <a:moveTo>
                    <a:pt x="549200" y="728856"/>
                  </a:moveTo>
                  <a:lnTo>
                    <a:pt x="732220" y="728856"/>
                  </a:lnTo>
                  <a:lnTo>
                    <a:pt x="732220" y="546526"/>
                  </a:lnTo>
                  <a:lnTo>
                    <a:pt x="549200" y="546526"/>
                  </a:lnTo>
                  <a:lnTo>
                    <a:pt x="549200" y="728856"/>
                  </a:lnTo>
                  <a:close/>
                </a:path>
                <a:path w="2745740" h="728980">
                  <a:moveTo>
                    <a:pt x="1098272" y="728856"/>
                  </a:moveTo>
                  <a:lnTo>
                    <a:pt x="1281291" y="728856"/>
                  </a:lnTo>
                  <a:lnTo>
                    <a:pt x="1281291" y="546526"/>
                  </a:lnTo>
                  <a:lnTo>
                    <a:pt x="1098272" y="546526"/>
                  </a:lnTo>
                  <a:lnTo>
                    <a:pt x="1098272" y="728856"/>
                  </a:lnTo>
                  <a:close/>
                </a:path>
                <a:path w="2745740" h="728980">
                  <a:moveTo>
                    <a:pt x="1647343" y="728856"/>
                  </a:moveTo>
                  <a:lnTo>
                    <a:pt x="1830363" y="728856"/>
                  </a:lnTo>
                  <a:lnTo>
                    <a:pt x="1830363" y="546526"/>
                  </a:lnTo>
                  <a:lnTo>
                    <a:pt x="1647343" y="546526"/>
                  </a:lnTo>
                  <a:lnTo>
                    <a:pt x="1647343" y="728856"/>
                  </a:lnTo>
                  <a:close/>
                </a:path>
                <a:path w="2745740" h="728980">
                  <a:moveTo>
                    <a:pt x="2013305" y="728856"/>
                  </a:moveTo>
                  <a:lnTo>
                    <a:pt x="2196324" y="728856"/>
                  </a:lnTo>
                  <a:lnTo>
                    <a:pt x="2196324" y="546526"/>
                  </a:lnTo>
                  <a:lnTo>
                    <a:pt x="2013305" y="546526"/>
                  </a:lnTo>
                  <a:lnTo>
                    <a:pt x="2013305" y="728856"/>
                  </a:lnTo>
                  <a:close/>
                </a:path>
                <a:path w="2745740" h="728980">
                  <a:moveTo>
                    <a:pt x="2196415" y="728856"/>
                  </a:moveTo>
                  <a:lnTo>
                    <a:pt x="2379434" y="728856"/>
                  </a:lnTo>
                  <a:lnTo>
                    <a:pt x="2379434" y="546526"/>
                  </a:lnTo>
                  <a:lnTo>
                    <a:pt x="2196415" y="546526"/>
                  </a:lnTo>
                  <a:lnTo>
                    <a:pt x="2196415" y="728856"/>
                  </a:lnTo>
                  <a:close/>
                </a:path>
                <a:path w="2745740" h="728980">
                  <a:moveTo>
                    <a:pt x="2562376" y="728856"/>
                  </a:moveTo>
                  <a:lnTo>
                    <a:pt x="2745396" y="728856"/>
                  </a:lnTo>
                  <a:lnTo>
                    <a:pt x="2745396" y="546526"/>
                  </a:lnTo>
                  <a:lnTo>
                    <a:pt x="2562376" y="546526"/>
                  </a:lnTo>
                  <a:lnTo>
                    <a:pt x="2562376" y="728856"/>
                  </a:lnTo>
                  <a:close/>
                </a:path>
                <a:path w="2745740" h="728980">
                  <a:moveTo>
                    <a:pt x="0" y="728985"/>
                  </a:moveTo>
                  <a:lnTo>
                    <a:pt x="183019" y="728985"/>
                  </a:lnTo>
                  <a:lnTo>
                    <a:pt x="183019" y="546655"/>
                  </a:lnTo>
                  <a:lnTo>
                    <a:pt x="0" y="546655"/>
                  </a:lnTo>
                  <a:lnTo>
                    <a:pt x="0" y="728985"/>
                  </a:lnTo>
                  <a:close/>
                </a:path>
              </a:pathLst>
            </a:custGeom>
            <a:ln w="3175">
              <a:solidFill>
                <a:srgbClr val="8B8B8B"/>
              </a:solidFill>
              <a:prstDash val="sysDot"/>
            </a:ln>
          </p:spPr>
          <p:txBody>
            <a:bodyPr wrap="square" lIns="0" tIns="0" rIns="0" bIns="0" rtlCol="0"/>
            <a:lstStyle/>
            <a:p>
              <a:endParaRPr/>
            </a:p>
          </p:txBody>
        </p:sp>
        <p:sp>
          <p:nvSpPr>
            <p:cNvPr id="431" name="object 424">
              <a:extLst>
                <a:ext uri="{FF2B5EF4-FFF2-40B4-BE49-F238E27FC236}">
                  <a16:creationId xmlns:a16="http://schemas.microsoft.com/office/drawing/2014/main" id="{C4BA1475-8A1B-F7F2-ECDF-B3697A99DB7F}"/>
                </a:ext>
              </a:extLst>
            </p:cNvPr>
            <p:cNvSpPr/>
            <p:nvPr/>
          </p:nvSpPr>
          <p:spPr>
            <a:xfrm>
              <a:off x="3789240"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32" name="object 425">
              <a:extLst>
                <a:ext uri="{FF2B5EF4-FFF2-40B4-BE49-F238E27FC236}">
                  <a16:creationId xmlns:a16="http://schemas.microsoft.com/office/drawing/2014/main" id="{4CF96AF4-395C-EF7A-75D7-6AE9D9038B9B}"/>
                </a:ext>
              </a:extLst>
            </p:cNvPr>
            <p:cNvSpPr/>
            <p:nvPr/>
          </p:nvSpPr>
          <p:spPr>
            <a:xfrm>
              <a:off x="3789240"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33" name="object 426">
              <a:extLst>
                <a:ext uri="{FF2B5EF4-FFF2-40B4-BE49-F238E27FC236}">
                  <a16:creationId xmlns:a16="http://schemas.microsoft.com/office/drawing/2014/main" id="{05E2A4DE-5B23-A9C6-03AF-1584A30E1213}"/>
                </a:ext>
              </a:extLst>
            </p:cNvPr>
            <p:cNvSpPr/>
            <p:nvPr/>
          </p:nvSpPr>
          <p:spPr>
            <a:xfrm>
              <a:off x="2873561" y="190040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34" name="object 427">
              <a:extLst>
                <a:ext uri="{FF2B5EF4-FFF2-40B4-BE49-F238E27FC236}">
                  <a16:creationId xmlns:a16="http://schemas.microsoft.com/office/drawing/2014/main" id="{ACE0B6C1-3579-F8FF-F40F-711CBCFC2125}"/>
                </a:ext>
              </a:extLst>
            </p:cNvPr>
            <p:cNvSpPr/>
            <p:nvPr/>
          </p:nvSpPr>
          <p:spPr>
            <a:xfrm>
              <a:off x="2873561" y="190040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35" name="object 428">
              <a:extLst>
                <a:ext uri="{FF2B5EF4-FFF2-40B4-BE49-F238E27FC236}">
                  <a16:creationId xmlns:a16="http://schemas.microsoft.com/office/drawing/2014/main" id="{B733F8EB-A849-3258-9426-E3DEA25830F2}"/>
                </a:ext>
              </a:extLst>
            </p:cNvPr>
            <p:cNvSpPr/>
            <p:nvPr/>
          </p:nvSpPr>
          <p:spPr>
            <a:xfrm>
              <a:off x="5802028" y="1353883"/>
              <a:ext cx="366395" cy="728980"/>
            </a:xfrm>
            <a:custGeom>
              <a:avLst/>
              <a:gdLst/>
              <a:ahLst/>
              <a:cxnLst/>
              <a:rect l="l" t="t" r="r" b="b"/>
              <a:pathLst>
                <a:path w="366395" h="728980">
                  <a:moveTo>
                    <a:pt x="0" y="182330"/>
                  </a:moveTo>
                  <a:lnTo>
                    <a:pt x="183019" y="182330"/>
                  </a:lnTo>
                  <a:lnTo>
                    <a:pt x="183019" y="0"/>
                  </a:lnTo>
                  <a:lnTo>
                    <a:pt x="0" y="0"/>
                  </a:lnTo>
                  <a:lnTo>
                    <a:pt x="0" y="182330"/>
                  </a:lnTo>
                  <a:close/>
                </a:path>
                <a:path w="366395" h="728980">
                  <a:moveTo>
                    <a:pt x="182980" y="182330"/>
                  </a:moveTo>
                  <a:lnTo>
                    <a:pt x="366000" y="182330"/>
                  </a:lnTo>
                  <a:lnTo>
                    <a:pt x="366000" y="0"/>
                  </a:lnTo>
                  <a:lnTo>
                    <a:pt x="182980" y="0"/>
                  </a:lnTo>
                  <a:lnTo>
                    <a:pt x="182980" y="182330"/>
                  </a:lnTo>
                  <a:close/>
                </a:path>
                <a:path w="366395" h="728980">
                  <a:moveTo>
                    <a:pt x="0" y="364196"/>
                  </a:moveTo>
                  <a:lnTo>
                    <a:pt x="183019" y="364196"/>
                  </a:lnTo>
                  <a:lnTo>
                    <a:pt x="183019" y="181866"/>
                  </a:lnTo>
                  <a:lnTo>
                    <a:pt x="0" y="181866"/>
                  </a:lnTo>
                  <a:lnTo>
                    <a:pt x="0" y="364196"/>
                  </a:lnTo>
                  <a:close/>
                </a:path>
                <a:path w="366395" h="728980">
                  <a:moveTo>
                    <a:pt x="182980" y="364196"/>
                  </a:moveTo>
                  <a:lnTo>
                    <a:pt x="366000" y="364196"/>
                  </a:lnTo>
                  <a:lnTo>
                    <a:pt x="366000" y="181866"/>
                  </a:lnTo>
                  <a:lnTo>
                    <a:pt x="182980" y="181866"/>
                  </a:lnTo>
                  <a:lnTo>
                    <a:pt x="182980" y="364196"/>
                  </a:lnTo>
                  <a:close/>
                </a:path>
                <a:path w="366395" h="728980">
                  <a:moveTo>
                    <a:pt x="182980" y="546526"/>
                  </a:moveTo>
                  <a:lnTo>
                    <a:pt x="366000" y="546526"/>
                  </a:lnTo>
                  <a:lnTo>
                    <a:pt x="366000" y="364196"/>
                  </a:lnTo>
                  <a:lnTo>
                    <a:pt x="182980" y="364196"/>
                  </a:lnTo>
                  <a:lnTo>
                    <a:pt x="182980" y="546526"/>
                  </a:lnTo>
                  <a:close/>
                </a:path>
                <a:path w="366395" h="728980">
                  <a:moveTo>
                    <a:pt x="0" y="728856"/>
                  </a:moveTo>
                  <a:lnTo>
                    <a:pt x="183019" y="728856"/>
                  </a:lnTo>
                  <a:lnTo>
                    <a:pt x="183019" y="546526"/>
                  </a:lnTo>
                  <a:lnTo>
                    <a:pt x="0" y="546526"/>
                  </a:lnTo>
                  <a:lnTo>
                    <a:pt x="0" y="728856"/>
                  </a:lnTo>
                  <a:close/>
                </a:path>
              </a:pathLst>
            </a:custGeom>
            <a:ln w="3175">
              <a:solidFill>
                <a:srgbClr val="8B8B8B"/>
              </a:solidFill>
              <a:prstDash val="sysDot"/>
            </a:ln>
          </p:spPr>
          <p:txBody>
            <a:bodyPr wrap="square" lIns="0" tIns="0" rIns="0" bIns="0" rtlCol="0"/>
            <a:lstStyle/>
            <a:p>
              <a:endParaRPr/>
            </a:p>
          </p:txBody>
        </p:sp>
        <p:sp>
          <p:nvSpPr>
            <p:cNvPr id="436" name="object 429">
              <a:extLst>
                <a:ext uri="{FF2B5EF4-FFF2-40B4-BE49-F238E27FC236}">
                  <a16:creationId xmlns:a16="http://schemas.microsoft.com/office/drawing/2014/main" id="{1FD172C7-C2A1-1845-AB3D-1BC2898E88E3}"/>
                </a:ext>
              </a:extLst>
            </p:cNvPr>
            <p:cNvSpPr/>
            <p:nvPr/>
          </p:nvSpPr>
          <p:spPr>
            <a:xfrm>
              <a:off x="3606130"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37" name="object 430">
              <a:extLst>
                <a:ext uri="{FF2B5EF4-FFF2-40B4-BE49-F238E27FC236}">
                  <a16:creationId xmlns:a16="http://schemas.microsoft.com/office/drawing/2014/main" id="{32B097E9-60AB-4ED1-561A-C013EE5B389E}"/>
                </a:ext>
              </a:extLst>
            </p:cNvPr>
            <p:cNvSpPr/>
            <p:nvPr/>
          </p:nvSpPr>
          <p:spPr>
            <a:xfrm>
              <a:off x="3606130"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38" name="object 431">
              <a:extLst>
                <a:ext uri="{FF2B5EF4-FFF2-40B4-BE49-F238E27FC236}">
                  <a16:creationId xmlns:a16="http://schemas.microsoft.com/office/drawing/2014/main" id="{16F327DB-2163-4211-6C3C-D869A1FE0A80}"/>
                </a:ext>
              </a:extLst>
            </p:cNvPr>
            <p:cNvSpPr/>
            <p:nvPr/>
          </p:nvSpPr>
          <p:spPr>
            <a:xfrm>
              <a:off x="3972092"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39" name="object 432">
              <a:extLst>
                <a:ext uri="{FF2B5EF4-FFF2-40B4-BE49-F238E27FC236}">
                  <a16:creationId xmlns:a16="http://schemas.microsoft.com/office/drawing/2014/main" id="{02E0003C-2200-A52E-41D5-013B4C0154B2}"/>
                </a:ext>
              </a:extLst>
            </p:cNvPr>
            <p:cNvSpPr/>
            <p:nvPr/>
          </p:nvSpPr>
          <p:spPr>
            <a:xfrm>
              <a:off x="3972092"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40" name="object 433">
              <a:extLst>
                <a:ext uri="{FF2B5EF4-FFF2-40B4-BE49-F238E27FC236}">
                  <a16:creationId xmlns:a16="http://schemas.microsoft.com/office/drawing/2014/main" id="{BF3588DB-A71B-E4FA-7600-C826858DDC20}"/>
                </a:ext>
              </a:extLst>
            </p:cNvPr>
            <p:cNvSpPr/>
            <p:nvPr/>
          </p:nvSpPr>
          <p:spPr>
            <a:xfrm>
              <a:off x="4338182" y="153574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41" name="object 434">
              <a:extLst>
                <a:ext uri="{FF2B5EF4-FFF2-40B4-BE49-F238E27FC236}">
                  <a16:creationId xmlns:a16="http://schemas.microsoft.com/office/drawing/2014/main" id="{415940DE-1A92-23A9-075F-6423A055580E}"/>
                </a:ext>
              </a:extLst>
            </p:cNvPr>
            <p:cNvSpPr/>
            <p:nvPr/>
          </p:nvSpPr>
          <p:spPr>
            <a:xfrm>
              <a:off x="4338182" y="153574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42" name="object 435">
              <a:extLst>
                <a:ext uri="{FF2B5EF4-FFF2-40B4-BE49-F238E27FC236}">
                  <a16:creationId xmlns:a16="http://schemas.microsoft.com/office/drawing/2014/main" id="{D6BF8F0D-7C0E-555F-8DE5-72BFA1D80772}"/>
                </a:ext>
              </a:extLst>
            </p:cNvPr>
            <p:cNvSpPr/>
            <p:nvPr/>
          </p:nvSpPr>
          <p:spPr>
            <a:xfrm>
              <a:off x="4704273" y="135341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43" name="object 436">
              <a:extLst>
                <a:ext uri="{FF2B5EF4-FFF2-40B4-BE49-F238E27FC236}">
                  <a16:creationId xmlns:a16="http://schemas.microsoft.com/office/drawing/2014/main" id="{028917F4-4A71-6C60-EA95-ADA0D091835D}"/>
                </a:ext>
              </a:extLst>
            </p:cNvPr>
            <p:cNvSpPr/>
            <p:nvPr/>
          </p:nvSpPr>
          <p:spPr>
            <a:xfrm>
              <a:off x="4704273" y="135341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44" name="object 437">
              <a:extLst>
                <a:ext uri="{FF2B5EF4-FFF2-40B4-BE49-F238E27FC236}">
                  <a16:creationId xmlns:a16="http://schemas.microsoft.com/office/drawing/2014/main" id="{6EDFDD9E-3937-C711-4A06-99E9969183E5}"/>
                </a:ext>
              </a:extLst>
            </p:cNvPr>
            <p:cNvSpPr/>
            <p:nvPr/>
          </p:nvSpPr>
          <p:spPr>
            <a:xfrm>
              <a:off x="4155201"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45" name="object 438">
              <a:extLst>
                <a:ext uri="{FF2B5EF4-FFF2-40B4-BE49-F238E27FC236}">
                  <a16:creationId xmlns:a16="http://schemas.microsoft.com/office/drawing/2014/main" id="{7D93EA23-F4B1-E947-9B73-7B53481FD7D7}"/>
                </a:ext>
              </a:extLst>
            </p:cNvPr>
            <p:cNvSpPr/>
            <p:nvPr/>
          </p:nvSpPr>
          <p:spPr>
            <a:xfrm>
              <a:off x="4155201"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46" name="object 439">
              <a:extLst>
                <a:ext uri="{FF2B5EF4-FFF2-40B4-BE49-F238E27FC236}">
                  <a16:creationId xmlns:a16="http://schemas.microsoft.com/office/drawing/2014/main" id="{31F4150B-8C37-D106-06A7-6E1A0C43F047}"/>
                </a:ext>
              </a:extLst>
            </p:cNvPr>
            <p:cNvSpPr/>
            <p:nvPr/>
          </p:nvSpPr>
          <p:spPr>
            <a:xfrm>
              <a:off x="4521163"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47" name="object 440">
              <a:extLst>
                <a:ext uri="{FF2B5EF4-FFF2-40B4-BE49-F238E27FC236}">
                  <a16:creationId xmlns:a16="http://schemas.microsoft.com/office/drawing/2014/main" id="{504530C5-016A-FE59-BC44-77F8B8565ACA}"/>
                </a:ext>
              </a:extLst>
            </p:cNvPr>
            <p:cNvSpPr/>
            <p:nvPr/>
          </p:nvSpPr>
          <p:spPr>
            <a:xfrm>
              <a:off x="4521163"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48" name="object 441">
              <a:extLst>
                <a:ext uri="{FF2B5EF4-FFF2-40B4-BE49-F238E27FC236}">
                  <a16:creationId xmlns:a16="http://schemas.microsoft.com/office/drawing/2014/main" id="{6156AB37-F051-CAAC-A7B1-3E0CE4B18F78}"/>
                </a:ext>
              </a:extLst>
            </p:cNvPr>
            <p:cNvSpPr/>
            <p:nvPr/>
          </p:nvSpPr>
          <p:spPr>
            <a:xfrm>
              <a:off x="4887254" y="153574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49" name="object 442">
              <a:extLst>
                <a:ext uri="{FF2B5EF4-FFF2-40B4-BE49-F238E27FC236}">
                  <a16:creationId xmlns:a16="http://schemas.microsoft.com/office/drawing/2014/main" id="{825C2203-0406-0CBF-61BD-AA02E3FDA18A}"/>
                </a:ext>
              </a:extLst>
            </p:cNvPr>
            <p:cNvSpPr/>
            <p:nvPr/>
          </p:nvSpPr>
          <p:spPr>
            <a:xfrm>
              <a:off x="4887254" y="153574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50" name="object 443">
              <a:extLst>
                <a:ext uri="{FF2B5EF4-FFF2-40B4-BE49-F238E27FC236}">
                  <a16:creationId xmlns:a16="http://schemas.microsoft.com/office/drawing/2014/main" id="{1DD9ABE6-7BE4-BE32-1F59-8799D85390E3}"/>
                </a:ext>
              </a:extLst>
            </p:cNvPr>
            <p:cNvSpPr/>
            <p:nvPr/>
          </p:nvSpPr>
          <p:spPr>
            <a:xfrm>
              <a:off x="5253345" y="135341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51" name="object 444">
              <a:extLst>
                <a:ext uri="{FF2B5EF4-FFF2-40B4-BE49-F238E27FC236}">
                  <a16:creationId xmlns:a16="http://schemas.microsoft.com/office/drawing/2014/main" id="{B766BDB3-94DC-3E61-C920-59893C5B8CC1}"/>
                </a:ext>
              </a:extLst>
            </p:cNvPr>
            <p:cNvSpPr/>
            <p:nvPr/>
          </p:nvSpPr>
          <p:spPr>
            <a:xfrm>
              <a:off x="5253345" y="135341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52" name="object 445">
              <a:extLst>
                <a:ext uri="{FF2B5EF4-FFF2-40B4-BE49-F238E27FC236}">
                  <a16:creationId xmlns:a16="http://schemas.microsoft.com/office/drawing/2014/main" id="{6DE93E86-70BC-19C2-09B0-CA512DBB7E32}"/>
                </a:ext>
              </a:extLst>
            </p:cNvPr>
            <p:cNvSpPr/>
            <p:nvPr/>
          </p:nvSpPr>
          <p:spPr>
            <a:xfrm>
              <a:off x="4704273"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53" name="object 446">
              <a:extLst>
                <a:ext uri="{FF2B5EF4-FFF2-40B4-BE49-F238E27FC236}">
                  <a16:creationId xmlns:a16="http://schemas.microsoft.com/office/drawing/2014/main" id="{633A0E0F-8020-BB0F-5833-A1B010F8F8A6}"/>
                </a:ext>
              </a:extLst>
            </p:cNvPr>
            <p:cNvSpPr/>
            <p:nvPr/>
          </p:nvSpPr>
          <p:spPr>
            <a:xfrm>
              <a:off x="4704273"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54" name="object 447">
              <a:extLst>
                <a:ext uri="{FF2B5EF4-FFF2-40B4-BE49-F238E27FC236}">
                  <a16:creationId xmlns:a16="http://schemas.microsoft.com/office/drawing/2014/main" id="{CBD9E8F7-D325-E950-CDA2-9306F3D83DD9}"/>
                </a:ext>
              </a:extLst>
            </p:cNvPr>
            <p:cNvSpPr/>
            <p:nvPr/>
          </p:nvSpPr>
          <p:spPr>
            <a:xfrm>
              <a:off x="5070235"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55" name="object 448">
              <a:extLst>
                <a:ext uri="{FF2B5EF4-FFF2-40B4-BE49-F238E27FC236}">
                  <a16:creationId xmlns:a16="http://schemas.microsoft.com/office/drawing/2014/main" id="{B2DE41B1-B9BF-AD49-BAEA-101F5831A32A}"/>
                </a:ext>
              </a:extLst>
            </p:cNvPr>
            <p:cNvSpPr/>
            <p:nvPr/>
          </p:nvSpPr>
          <p:spPr>
            <a:xfrm>
              <a:off x="5070235"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56" name="object 449">
              <a:extLst>
                <a:ext uri="{FF2B5EF4-FFF2-40B4-BE49-F238E27FC236}">
                  <a16:creationId xmlns:a16="http://schemas.microsoft.com/office/drawing/2014/main" id="{C165509A-996F-9C59-3660-3CE7A58299D8}"/>
                </a:ext>
              </a:extLst>
            </p:cNvPr>
            <p:cNvSpPr/>
            <p:nvPr/>
          </p:nvSpPr>
          <p:spPr>
            <a:xfrm>
              <a:off x="5436325" y="153574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57" name="object 450">
              <a:extLst>
                <a:ext uri="{FF2B5EF4-FFF2-40B4-BE49-F238E27FC236}">
                  <a16:creationId xmlns:a16="http://schemas.microsoft.com/office/drawing/2014/main" id="{79F0B2AC-8AE2-CDCD-3865-51FCA50DA638}"/>
                </a:ext>
              </a:extLst>
            </p:cNvPr>
            <p:cNvSpPr/>
            <p:nvPr/>
          </p:nvSpPr>
          <p:spPr>
            <a:xfrm>
              <a:off x="5436325" y="153574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58" name="object 451">
              <a:extLst>
                <a:ext uri="{FF2B5EF4-FFF2-40B4-BE49-F238E27FC236}">
                  <a16:creationId xmlns:a16="http://schemas.microsoft.com/office/drawing/2014/main" id="{835212CB-5567-C2E4-80C2-4072363E8177}"/>
                </a:ext>
              </a:extLst>
            </p:cNvPr>
            <p:cNvSpPr/>
            <p:nvPr/>
          </p:nvSpPr>
          <p:spPr>
            <a:xfrm>
              <a:off x="5802416" y="135341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59" name="object 452">
              <a:extLst>
                <a:ext uri="{FF2B5EF4-FFF2-40B4-BE49-F238E27FC236}">
                  <a16:creationId xmlns:a16="http://schemas.microsoft.com/office/drawing/2014/main" id="{DDE30FAE-8974-8058-2113-C518ACF95277}"/>
                </a:ext>
              </a:extLst>
            </p:cNvPr>
            <p:cNvSpPr/>
            <p:nvPr/>
          </p:nvSpPr>
          <p:spPr>
            <a:xfrm>
              <a:off x="5802416" y="135341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60" name="object 453">
              <a:extLst>
                <a:ext uri="{FF2B5EF4-FFF2-40B4-BE49-F238E27FC236}">
                  <a16:creationId xmlns:a16="http://schemas.microsoft.com/office/drawing/2014/main" id="{8614E479-2D52-64F2-ADA2-AE29D5FE3D9E}"/>
                </a:ext>
              </a:extLst>
            </p:cNvPr>
            <p:cNvSpPr/>
            <p:nvPr/>
          </p:nvSpPr>
          <p:spPr>
            <a:xfrm>
              <a:off x="6168378" y="1353587"/>
              <a:ext cx="549275" cy="546735"/>
            </a:xfrm>
            <a:custGeom>
              <a:avLst/>
              <a:gdLst/>
              <a:ahLst/>
              <a:cxnLst/>
              <a:rect l="l" t="t" r="r" b="b"/>
              <a:pathLst>
                <a:path w="549275" h="546735">
                  <a:moveTo>
                    <a:pt x="0" y="182330"/>
                  </a:moveTo>
                  <a:lnTo>
                    <a:pt x="183019" y="182330"/>
                  </a:lnTo>
                  <a:lnTo>
                    <a:pt x="183019" y="0"/>
                  </a:lnTo>
                  <a:lnTo>
                    <a:pt x="0" y="0"/>
                  </a:lnTo>
                  <a:lnTo>
                    <a:pt x="0" y="182330"/>
                  </a:lnTo>
                  <a:close/>
                </a:path>
                <a:path w="549275" h="546735">
                  <a:moveTo>
                    <a:pt x="366090" y="546655"/>
                  </a:moveTo>
                  <a:lnTo>
                    <a:pt x="549110" y="546655"/>
                  </a:lnTo>
                  <a:lnTo>
                    <a:pt x="549110" y="364325"/>
                  </a:lnTo>
                  <a:lnTo>
                    <a:pt x="366090" y="364325"/>
                  </a:lnTo>
                  <a:lnTo>
                    <a:pt x="366090" y="546655"/>
                  </a:lnTo>
                  <a:close/>
                </a:path>
              </a:pathLst>
            </a:custGeom>
            <a:ln w="3175">
              <a:solidFill>
                <a:srgbClr val="8B8B8B"/>
              </a:solidFill>
              <a:prstDash val="sysDot"/>
            </a:ln>
          </p:spPr>
          <p:txBody>
            <a:bodyPr wrap="square" lIns="0" tIns="0" rIns="0" bIns="0" rtlCol="0"/>
            <a:lstStyle/>
            <a:p>
              <a:endParaRPr/>
            </a:p>
          </p:txBody>
        </p:sp>
        <p:sp>
          <p:nvSpPr>
            <p:cNvPr id="461" name="object 454">
              <a:extLst>
                <a:ext uri="{FF2B5EF4-FFF2-40B4-BE49-F238E27FC236}">
                  <a16:creationId xmlns:a16="http://schemas.microsoft.com/office/drawing/2014/main" id="{36BC560A-654F-C6B7-AAB2-B04BE881275C}"/>
                </a:ext>
              </a:extLst>
            </p:cNvPr>
            <p:cNvSpPr/>
            <p:nvPr/>
          </p:nvSpPr>
          <p:spPr>
            <a:xfrm>
              <a:off x="5253345"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62" name="object 455">
              <a:extLst>
                <a:ext uri="{FF2B5EF4-FFF2-40B4-BE49-F238E27FC236}">
                  <a16:creationId xmlns:a16="http://schemas.microsoft.com/office/drawing/2014/main" id="{FE1E924B-4C45-569C-730A-335286B7A89B}"/>
                </a:ext>
              </a:extLst>
            </p:cNvPr>
            <p:cNvSpPr/>
            <p:nvPr/>
          </p:nvSpPr>
          <p:spPr>
            <a:xfrm>
              <a:off x="5253345"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63" name="object 456">
              <a:extLst>
                <a:ext uri="{FF2B5EF4-FFF2-40B4-BE49-F238E27FC236}">
                  <a16:creationId xmlns:a16="http://schemas.microsoft.com/office/drawing/2014/main" id="{FC4949FB-12E4-00BB-76D8-BF2070E7B677}"/>
                </a:ext>
              </a:extLst>
            </p:cNvPr>
            <p:cNvSpPr/>
            <p:nvPr/>
          </p:nvSpPr>
          <p:spPr>
            <a:xfrm>
              <a:off x="5619306"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64" name="object 457">
              <a:extLst>
                <a:ext uri="{FF2B5EF4-FFF2-40B4-BE49-F238E27FC236}">
                  <a16:creationId xmlns:a16="http://schemas.microsoft.com/office/drawing/2014/main" id="{FE8B76C5-E9E3-0933-3DB8-D4E4ADE4D74E}"/>
                </a:ext>
              </a:extLst>
            </p:cNvPr>
            <p:cNvSpPr/>
            <p:nvPr/>
          </p:nvSpPr>
          <p:spPr>
            <a:xfrm>
              <a:off x="5619306"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65" name="object 458">
              <a:extLst>
                <a:ext uri="{FF2B5EF4-FFF2-40B4-BE49-F238E27FC236}">
                  <a16:creationId xmlns:a16="http://schemas.microsoft.com/office/drawing/2014/main" id="{72724224-1915-7F49-DD10-FE8FDB0086C6}"/>
                </a:ext>
              </a:extLst>
            </p:cNvPr>
            <p:cNvSpPr/>
            <p:nvPr/>
          </p:nvSpPr>
          <p:spPr>
            <a:xfrm>
              <a:off x="5985397" y="153574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66" name="object 459">
              <a:extLst>
                <a:ext uri="{FF2B5EF4-FFF2-40B4-BE49-F238E27FC236}">
                  <a16:creationId xmlns:a16="http://schemas.microsoft.com/office/drawing/2014/main" id="{5FFCC3FB-E7BC-DEA7-F1C5-77A603487D99}"/>
                </a:ext>
              </a:extLst>
            </p:cNvPr>
            <p:cNvSpPr/>
            <p:nvPr/>
          </p:nvSpPr>
          <p:spPr>
            <a:xfrm>
              <a:off x="5985397" y="153574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67" name="object 460">
              <a:extLst>
                <a:ext uri="{FF2B5EF4-FFF2-40B4-BE49-F238E27FC236}">
                  <a16:creationId xmlns:a16="http://schemas.microsoft.com/office/drawing/2014/main" id="{3131AA49-44B4-B8B2-83CA-41773BAF5DEA}"/>
                </a:ext>
              </a:extLst>
            </p:cNvPr>
            <p:cNvSpPr/>
            <p:nvPr/>
          </p:nvSpPr>
          <p:spPr>
            <a:xfrm>
              <a:off x="6351488" y="135341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68" name="object 461">
              <a:extLst>
                <a:ext uri="{FF2B5EF4-FFF2-40B4-BE49-F238E27FC236}">
                  <a16:creationId xmlns:a16="http://schemas.microsoft.com/office/drawing/2014/main" id="{95CE8E7A-C638-40F3-BC2F-43738B7BF9B3}"/>
                </a:ext>
              </a:extLst>
            </p:cNvPr>
            <p:cNvSpPr/>
            <p:nvPr/>
          </p:nvSpPr>
          <p:spPr>
            <a:xfrm>
              <a:off x="6351488" y="135341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69" name="object 462">
              <a:extLst>
                <a:ext uri="{FF2B5EF4-FFF2-40B4-BE49-F238E27FC236}">
                  <a16:creationId xmlns:a16="http://schemas.microsoft.com/office/drawing/2014/main" id="{74EE8671-1870-5066-5F33-CA58CCD9F5EA}"/>
                </a:ext>
              </a:extLst>
            </p:cNvPr>
            <p:cNvSpPr/>
            <p:nvPr/>
          </p:nvSpPr>
          <p:spPr>
            <a:xfrm>
              <a:off x="4338311"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70" name="object 463">
              <a:extLst>
                <a:ext uri="{FF2B5EF4-FFF2-40B4-BE49-F238E27FC236}">
                  <a16:creationId xmlns:a16="http://schemas.microsoft.com/office/drawing/2014/main" id="{E0439C5C-22B9-70F4-BA90-FDA0C8D79C13}"/>
                </a:ext>
              </a:extLst>
            </p:cNvPr>
            <p:cNvSpPr/>
            <p:nvPr/>
          </p:nvSpPr>
          <p:spPr>
            <a:xfrm>
              <a:off x="4338311"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71" name="object 464">
              <a:extLst>
                <a:ext uri="{FF2B5EF4-FFF2-40B4-BE49-F238E27FC236}">
                  <a16:creationId xmlns:a16="http://schemas.microsoft.com/office/drawing/2014/main" id="{3300EF83-8AF0-515B-3B56-25F6D914AC5E}"/>
                </a:ext>
              </a:extLst>
            </p:cNvPr>
            <p:cNvSpPr/>
            <p:nvPr/>
          </p:nvSpPr>
          <p:spPr>
            <a:xfrm>
              <a:off x="4155201"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72" name="object 465">
              <a:extLst>
                <a:ext uri="{FF2B5EF4-FFF2-40B4-BE49-F238E27FC236}">
                  <a16:creationId xmlns:a16="http://schemas.microsoft.com/office/drawing/2014/main" id="{C7FA2E9C-EBAA-6CA2-12C8-593EDEF0E5BA}"/>
                </a:ext>
              </a:extLst>
            </p:cNvPr>
            <p:cNvSpPr/>
            <p:nvPr/>
          </p:nvSpPr>
          <p:spPr>
            <a:xfrm>
              <a:off x="4155201"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73" name="object 466">
              <a:extLst>
                <a:ext uri="{FF2B5EF4-FFF2-40B4-BE49-F238E27FC236}">
                  <a16:creationId xmlns:a16="http://schemas.microsoft.com/office/drawing/2014/main" id="{A3127CE4-C687-6881-C0D8-332F81E89B94}"/>
                </a:ext>
              </a:extLst>
            </p:cNvPr>
            <p:cNvSpPr/>
            <p:nvPr/>
          </p:nvSpPr>
          <p:spPr>
            <a:xfrm>
              <a:off x="3423020" y="1900281"/>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74" name="object 467">
              <a:extLst>
                <a:ext uri="{FF2B5EF4-FFF2-40B4-BE49-F238E27FC236}">
                  <a16:creationId xmlns:a16="http://schemas.microsoft.com/office/drawing/2014/main" id="{406089DA-00DB-6E19-8C55-9D644EC00055}"/>
                </a:ext>
              </a:extLst>
            </p:cNvPr>
            <p:cNvSpPr/>
            <p:nvPr/>
          </p:nvSpPr>
          <p:spPr>
            <a:xfrm>
              <a:off x="3423020" y="1900281"/>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75" name="object 468">
              <a:extLst>
                <a:ext uri="{FF2B5EF4-FFF2-40B4-BE49-F238E27FC236}">
                  <a16:creationId xmlns:a16="http://schemas.microsoft.com/office/drawing/2014/main" id="{5FF0B6F5-9E93-7561-ED83-CB09BAA9B86D}"/>
                </a:ext>
              </a:extLst>
            </p:cNvPr>
            <p:cNvSpPr/>
            <p:nvPr/>
          </p:nvSpPr>
          <p:spPr>
            <a:xfrm>
              <a:off x="3972092" y="1900281"/>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76" name="object 469">
              <a:extLst>
                <a:ext uri="{FF2B5EF4-FFF2-40B4-BE49-F238E27FC236}">
                  <a16:creationId xmlns:a16="http://schemas.microsoft.com/office/drawing/2014/main" id="{6CD2A2B2-B7BF-1704-B6A7-42C3DA60345D}"/>
                </a:ext>
              </a:extLst>
            </p:cNvPr>
            <p:cNvSpPr/>
            <p:nvPr/>
          </p:nvSpPr>
          <p:spPr>
            <a:xfrm>
              <a:off x="3972092" y="1900281"/>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77" name="object 470">
              <a:extLst>
                <a:ext uri="{FF2B5EF4-FFF2-40B4-BE49-F238E27FC236}">
                  <a16:creationId xmlns:a16="http://schemas.microsoft.com/office/drawing/2014/main" id="{B913F054-F8CC-D8C6-D3D6-B1C6F34284F9}"/>
                </a:ext>
              </a:extLst>
            </p:cNvPr>
            <p:cNvSpPr/>
            <p:nvPr/>
          </p:nvSpPr>
          <p:spPr>
            <a:xfrm>
              <a:off x="4521163" y="190040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78" name="object 471">
              <a:extLst>
                <a:ext uri="{FF2B5EF4-FFF2-40B4-BE49-F238E27FC236}">
                  <a16:creationId xmlns:a16="http://schemas.microsoft.com/office/drawing/2014/main" id="{983E8957-F729-A105-C6A0-91F30C56A48A}"/>
                </a:ext>
              </a:extLst>
            </p:cNvPr>
            <p:cNvSpPr/>
            <p:nvPr/>
          </p:nvSpPr>
          <p:spPr>
            <a:xfrm>
              <a:off x="4521163" y="190040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79" name="object 472">
              <a:extLst>
                <a:ext uri="{FF2B5EF4-FFF2-40B4-BE49-F238E27FC236}">
                  <a16:creationId xmlns:a16="http://schemas.microsoft.com/office/drawing/2014/main" id="{AAAF3D0D-7C8D-E255-5C05-9C1EF0D1A37D}"/>
                </a:ext>
              </a:extLst>
            </p:cNvPr>
            <p:cNvSpPr/>
            <p:nvPr/>
          </p:nvSpPr>
          <p:spPr>
            <a:xfrm>
              <a:off x="4521163"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80" name="object 473">
              <a:extLst>
                <a:ext uri="{FF2B5EF4-FFF2-40B4-BE49-F238E27FC236}">
                  <a16:creationId xmlns:a16="http://schemas.microsoft.com/office/drawing/2014/main" id="{081BC8C2-30BC-9DBB-EAA5-403177F81989}"/>
                </a:ext>
              </a:extLst>
            </p:cNvPr>
            <p:cNvSpPr/>
            <p:nvPr/>
          </p:nvSpPr>
          <p:spPr>
            <a:xfrm>
              <a:off x="4521163"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81" name="object 474">
              <a:extLst>
                <a:ext uri="{FF2B5EF4-FFF2-40B4-BE49-F238E27FC236}">
                  <a16:creationId xmlns:a16="http://schemas.microsoft.com/office/drawing/2014/main" id="{DC75EDFA-A774-A6AF-BA70-69C6E7D794DC}"/>
                </a:ext>
              </a:extLst>
            </p:cNvPr>
            <p:cNvSpPr/>
            <p:nvPr/>
          </p:nvSpPr>
          <p:spPr>
            <a:xfrm>
              <a:off x="4704273"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82" name="object 475">
              <a:extLst>
                <a:ext uri="{FF2B5EF4-FFF2-40B4-BE49-F238E27FC236}">
                  <a16:creationId xmlns:a16="http://schemas.microsoft.com/office/drawing/2014/main" id="{0A917D65-740D-E298-A800-2A9A2CFFE7B5}"/>
                </a:ext>
              </a:extLst>
            </p:cNvPr>
            <p:cNvSpPr/>
            <p:nvPr/>
          </p:nvSpPr>
          <p:spPr>
            <a:xfrm>
              <a:off x="4704273"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83" name="object 476">
              <a:extLst>
                <a:ext uri="{FF2B5EF4-FFF2-40B4-BE49-F238E27FC236}">
                  <a16:creationId xmlns:a16="http://schemas.microsoft.com/office/drawing/2014/main" id="{E3D85949-0F55-E0FE-955B-93B9F0865C20}"/>
                </a:ext>
              </a:extLst>
            </p:cNvPr>
            <p:cNvSpPr/>
            <p:nvPr/>
          </p:nvSpPr>
          <p:spPr>
            <a:xfrm>
              <a:off x="4887254"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84" name="object 477">
              <a:extLst>
                <a:ext uri="{FF2B5EF4-FFF2-40B4-BE49-F238E27FC236}">
                  <a16:creationId xmlns:a16="http://schemas.microsoft.com/office/drawing/2014/main" id="{E14263CB-169C-8E7B-42B2-0E08B536245D}"/>
                </a:ext>
              </a:extLst>
            </p:cNvPr>
            <p:cNvSpPr/>
            <p:nvPr/>
          </p:nvSpPr>
          <p:spPr>
            <a:xfrm>
              <a:off x="4887254"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85" name="object 478">
              <a:extLst>
                <a:ext uri="{FF2B5EF4-FFF2-40B4-BE49-F238E27FC236}">
                  <a16:creationId xmlns:a16="http://schemas.microsoft.com/office/drawing/2014/main" id="{6BE5D4EC-BB77-74D7-386F-73B96373DFE3}"/>
                </a:ext>
              </a:extLst>
            </p:cNvPr>
            <p:cNvSpPr/>
            <p:nvPr/>
          </p:nvSpPr>
          <p:spPr>
            <a:xfrm>
              <a:off x="5070235" y="190040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86" name="object 479">
              <a:extLst>
                <a:ext uri="{FF2B5EF4-FFF2-40B4-BE49-F238E27FC236}">
                  <a16:creationId xmlns:a16="http://schemas.microsoft.com/office/drawing/2014/main" id="{A7382E72-DFF6-88CB-B624-16E64DBB36CF}"/>
                </a:ext>
              </a:extLst>
            </p:cNvPr>
            <p:cNvSpPr/>
            <p:nvPr/>
          </p:nvSpPr>
          <p:spPr>
            <a:xfrm>
              <a:off x="5070235" y="190040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87" name="object 480">
              <a:extLst>
                <a:ext uri="{FF2B5EF4-FFF2-40B4-BE49-F238E27FC236}">
                  <a16:creationId xmlns:a16="http://schemas.microsoft.com/office/drawing/2014/main" id="{B4D1B0A1-4F5C-9F63-A30A-4C4B40DC5B56}"/>
                </a:ext>
              </a:extLst>
            </p:cNvPr>
            <p:cNvSpPr/>
            <p:nvPr/>
          </p:nvSpPr>
          <p:spPr>
            <a:xfrm>
              <a:off x="5070235"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88" name="object 481">
              <a:extLst>
                <a:ext uri="{FF2B5EF4-FFF2-40B4-BE49-F238E27FC236}">
                  <a16:creationId xmlns:a16="http://schemas.microsoft.com/office/drawing/2014/main" id="{7C1859CA-FA0D-67DE-4DBF-D2DEEB54E4AA}"/>
                </a:ext>
              </a:extLst>
            </p:cNvPr>
            <p:cNvSpPr/>
            <p:nvPr/>
          </p:nvSpPr>
          <p:spPr>
            <a:xfrm>
              <a:off x="5070235"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89" name="object 482">
              <a:extLst>
                <a:ext uri="{FF2B5EF4-FFF2-40B4-BE49-F238E27FC236}">
                  <a16:creationId xmlns:a16="http://schemas.microsoft.com/office/drawing/2014/main" id="{1A5B8664-ACDF-69F0-3D30-3B7D5A461908}"/>
                </a:ext>
              </a:extLst>
            </p:cNvPr>
            <p:cNvSpPr/>
            <p:nvPr/>
          </p:nvSpPr>
          <p:spPr>
            <a:xfrm>
              <a:off x="5253345"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90" name="object 483">
              <a:extLst>
                <a:ext uri="{FF2B5EF4-FFF2-40B4-BE49-F238E27FC236}">
                  <a16:creationId xmlns:a16="http://schemas.microsoft.com/office/drawing/2014/main" id="{D51BBA46-FF6E-7FB5-AEE1-D9F62F7D3B91}"/>
                </a:ext>
              </a:extLst>
            </p:cNvPr>
            <p:cNvSpPr/>
            <p:nvPr/>
          </p:nvSpPr>
          <p:spPr>
            <a:xfrm>
              <a:off x="5253345"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91" name="object 484">
              <a:extLst>
                <a:ext uri="{FF2B5EF4-FFF2-40B4-BE49-F238E27FC236}">
                  <a16:creationId xmlns:a16="http://schemas.microsoft.com/office/drawing/2014/main" id="{B7E6CE76-4128-D8C7-771C-6CF1A8F17505}"/>
                </a:ext>
              </a:extLst>
            </p:cNvPr>
            <p:cNvSpPr/>
            <p:nvPr/>
          </p:nvSpPr>
          <p:spPr>
            <a:xfrm>
              <a:off x="5436325"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92" name="object 485">
              <a:extLst>
                <a:ext uri="{FF2B5EF4-FFF2-40B4-BE49-F238E27FC236}">
                  <a16:creationId xmlns:a16="http://schemas.microsoft.com/office/drawing/2014/main" id="{73D240FE-DAF0-B7C0-CDEE-6C434BEAC05F}"/>
                </a:ext>
              </a:extLst>
            </p:cNvPr>
            <p:cNvSpPr/>
            <p:nvPr/>
          </p:nvSpPr>
          <p:spPr>
            <a:xfrm>
              <a:off x="5436325"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93" name="object 486">
              <a:extLst>
                <a:ext uri="{FF2B5EF4-FFF2-40B4-BE49-F238E27FC236}">
                  <a16:creationId xmlns:a16="http://schemas.microsoft.com/office/drawing/2014/main" id="{A100A5F2-3D4C-AED2-016F-11DB3EC0B252}"/>
                </a:ext>
              </a:extLst>
            </p:cNvPr>
            <p:cNvSpPr/>
            <p:nvPr/>
          </p:nvSpPr>
          <p:spPr>
            <a:xfrm>
              <a:off x="5619306" y="190040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494" name="object 487">
              <a:extLst>
                <a:ext uri="{FF2B5EF4-FFF2-40B4-BE49-F238E27FC236}">
                  <a16:creationId xmlns:a16="http://schemas.microsoft.com/office/drawing/2014/main" id="{6D228195-3FD3-48D9-F2E4-8FDA87DA0B21}"/>
                </a:ext>
              </a:extLst>
            </p:cNvPr>
            <p:cNvSpPr/>
            <p:nvPr/>
          </p:nvSpPr>
          <p:spPr>
            <a:xfrm>
              <a:off x="5619306" y="190040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495" name="object 488">
              <a:extLst>
                <a:ext uri="{FF2B5EF4-FFF2-40B4-BE49-F238E27FC236}">
                  <a16:creationId xmlns:a16="http://schemas.microsoft.com/office/drawing/2014/main" id="{3ECF178F-CEB9-C0D5-B2C9-8DBDAD4F294C}"/>
                </a:ext>
              </a:extLst>
            </p:cNvPr>
            <p:cNvSpPr/>
            <p:nvPr/>
          </p:nvSpPr>
          <p:spPr>
            <a:xfrm>
              <a:off x="5802416"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96" name="object 489">
              <a:extLst>
                <a:ext uri="{FF2B5EF4-FFF2-40B4-BE49-F238E27FC236}">
                  <a16:creationId xmlns:a16="http://schemas.microsoft.com/office/drawing/2014/main" id="{4BFE482F-AA5A-9C9B-2BC7-17A0FA2D156B}"/>
                </a:ext>
              </a:extLst>
            </p:cNvPr>
            <p:cNvSpPr/>
            <p:nvPr/>
          </p:nvSpPr>
          <p:spPr>
            <a:xfrm>
              <a:off x="5802416"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97" name="object 490">
              <a:extLst>
                <a:ext uri="{FF2B5EF4-FFF2-40B4-BE49-F238E27FC236}">
                  <a16:creationId xmlns:a16="http://schemas.microsoft.com/office/drawing/2014/main" id="{49877078-6FDE-7BA3-046D-1024FEBB3993}"/>
                </a:ext>
              </a:extLst>
            </p:cNvPr>
            <p:cNvSpPr/>
            <p:nvPr/>
          </p:nvSpPr>
          <p:spPr>
            <a:xfrm>
              <a:off x="6168378"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498" name="object 491">
              <a:extLst>
                <a:ext uri="{FF2B5EF4-FFF2-40B4-BE49-F238E27FC236}">
                  <a16:creationId xmlns:a16="http://schemas.microsoft.com/office/drawing/2014/main" id="{5EFFC0E4-5CD6-DFCF-7882-BFE0BAEB4DBB}"/>
                </a:ext>
              </a:extLst>
            </p:cNvPr>
            <p:cNvSpPr/>
            <p:nvPr/>
          </p:nvSpPr>
          <p:spPr>
            <a:xfrm>
              <a:off x="6168378"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499" name="object 492">
              <a:extLst>
                <a:ext uri="{FF2B5EF4-FFF2-40B4-BE49-F238E27FC236}">
                  <a16:creationId xmlns:a16="http://schemas.microsoft.com/office/drawing/2014/main" id="{F620E07E-A928-A526-4C0F-04D47AB39A0E}"/>
                </a:ext>
              </a:extLst>
            </p:cNvPr>
            <p:cNvSpPr/>
            <p:nvPr/>
          </p:nvSpPr>
          <p:spPr>
            <a:xfrm>
              <a:off x="5985397"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00" name="object 493">
              <a:extLst>
                <a:ext uri="{FF2B5EF4-FFF2-40B4-BE49-F238E27FC236}">
                  <a16:creationId xmlns:a16="http://schemas.microsoft.com/office/drawing/2014/main" id="{2E40CAB8-8F89-299D-6F24-8FEFC305D7B2}"/>
                </a:ext>
              </a:extLst>
            </p:cNvPr>
            <p:cNvSpPr/>
            <p:nvPr/>
          </p:nvSpPr>
          <p:spPr>
            <a:xfrm>
              <a:off x="5985397"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01" name="object 494">
              <a:extLst>
                <a:ext uri="{FF2B5EF4-FFF2-40B4-BE49-F238E27FC236}">
                  <a16:creationId xmlns:a16="http://schemas.microsoft.com/office/drawing/2014/main" id="{59A7E43B-62CF-7F3B-B6B0-A36B3E63BE2E}"/>
                </a:ext>
              </a:extLst>
            </p:cNvPr>
            <p:cNvSpPr/>
            <p:nvPr/>
          </p:nvSpPr>
          <p:spPr>
            <a:xfrm>
              <a:off x="6168378" y="190040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02" name="object 495">
              <a:extLst>
                <a:ext uri="{FF2B5EF4-FFF2-40B4-BE49-F238E27FC236}">
                  <a16:creationId xmlns:a16="http://schemas.microsoft.com/office/drawing/2014/main" id="{92D014DE-3EE5-088B-60F1-C76CE4EBDD5E}"/>
                </a:ext>
              </a:extLst>
            </p:cNvPr>
            <p:cNvSpPr/>
            <p:nvPr/>
          </p:nvSpPr>
          <p:spPr>
            <a:xfrm>
              <a:off x="6168378" y="190040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03" name="object 496">
              <a:extLst>
                <a:ext uri="{FF2B5EF4-FFF2-40B4-BE49-F238E27FC236}">
                  <a16:creationId xmlns:a16="http://schemas.microsoft.com/office/drawing/2014/main" id="{1E103961-AA56-BF28-9F0E-A664D7F52CA9}"/>
                </a:ext>
              </a:extLst>
            </p:cNvPr>
            <p:cNvSpPr/>
            <p:nvPr/>
          </p:nvSpPr>
          <p:spPr>
            <a:xfrm>
              <a:off x="5619306"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04" name="object 497">
              <a:extLst>
                <a:ext uri="{FF2B5EF4-FFF2-40B4-BE49-F238E27FC236}">
                  <a16:creationId xmlns:a16="http://schemas.microsoft.com/office/drawing/2014/main" id="{CDAD34C8-19B5-E560-3236-8C07A1F08A5F}"/>
                </a:ext>
              </a:extLst>
            </p:cNvPr>
            <p:cNvSpPr/>
            <p:nvPr/>
          </p:nvSpPr>
          <p:spPr>
            <a:xfrm>
              <a:off x="5619306"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05" name="object 498">
              <a:extLst>
                <a:ext uri="{FF2B5EF4-FFF2-40B4-BE49-F238E27FC236}">
                  <a16:creationId xmlns:a16="http://schemas.microsoft.com/office/drawing/2014/main" id="{1D4BDC87-8439-96BE-E648-4B7D718EA0DF}"/>
                </a:ext>
              </a:extLst>
            </p:cNvPr>
            <p:cNvSpPr/>
            <p:nvPr/>
          </p:nvSpPr>
          <p:spPr>
            <a:xfrm>
              <a:off x="5802416"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06" name="object 499">
              <a:extLst>
                <a:ext uri="{FF2B5EF4-FFF2-40B4-BE49-F238E27FC236}">
                  <a16:creationId xmlns:a16="http://schemas.microsoft.com/office/drawing/2014/main" id="{63BFC909-27DE-E338-0C45-06276A6FD376}"/>
                </a:ext>
              </a:extLst>
            </p:cNvPr>
            <p:cNvSpPr/>
            <p:nvPr/>
          </p:nvSpPr>
          <p:spPr>
            <a:xfrm>
              <a:off x="5802416"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07" name="object 500">
              <a:extLst>
                <a:ext uri="{FF2B5EF4-FFF2-40B4-BE49-F238E27FC236}">
                  <a16:creationId xmlns:a16="http://schemas.microsoft.com/office/drawing/2014/main" id="{3EECC03C-2743-A66C-D604-0EE2062BBEB9}"/>
                </a:ext>
              </a:extLst>
            </p:cNvPr>
            <p:cNvSpPr/>
            <p:nvPr/>
          </p:nvSpPr>
          <p:spPr>
            <a:xfrm>
              <a:off x="6168378" y="1353123"/>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08" name="object 501">
              <a:extLst>
                <a:ext uri="{FF2B5EF4-FFF2-40B4-BE49-F238E27FC236}">
                  <a16:creationId xmlns:a16="http://schemas.microsoft.com/office/drawing/2014/main" id="{14FC11D4-512B-AECB-0107-B6C95F2CF351}"/>
                </a:ext>
              </a:extLst>
            </p:cNvPr>
            <p:cNvSpPr/>
            <p:nvPr/>
          </p:nvSpPr>
          <p:spPr>
            <a:xfrm>
              <a:off x="6168378" y="1353123"/>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09" name="object 502">
              <a:extLst>
                <a:ext uri="{FF2B5EF4-FFF2-40B4-BE49-F238E27FC236}">
                  <a16:creationId xmlns:a16="http://schemas.microsoft.com/office/drawing/2014/main" id="{C4B67146-EB75-CDCE-6C43-B4C358E009E0}"/>
                </a:ext>
              </a:extLst>
            </p:cNvPr>
            <p:cNvSpPr/>
            <p:nvPr/>
          </p:nvSpPr>
          <p:spPr>
            <a:xfrm>
              <a:off x="6351488" y="1535454"/>
              <a:ext cx="183515" cy="182880"/>
            </a:xfrm>
            <a:custGeom>
              <a:avLst/>
              <a:gdLst/>
              <a:ahLst/>
              <a:cxnLst/>
              <a:rect l="l" t="t" r="r" b="b"/>
              <a:pathLst>
                <a:path w="183515"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10" name="object 503">
              <a:extLst>
                <a:ext uri="{FF2B5EF4-FFF2-40B4-BE49-F238E27FC236}">
                  <a16:creationId xmlns:a16="http://schemas.microsoft.com/office/drawing/2014/main" id="{AB0E2FD8-A442-A167-5051-E4DDD17775EF}"/>
                </a:ext>
              </a:extLst>
            </p:cNvPr>
            <p:cNvSpPr/>
            <p:nvPr/>
          </p:nvSpPr>
          <p:spPr>
            <a:xfrm>
              <a:off x="6351488" y="1535454"/>
              <a:ext cx="183515" cy="182880"/>
            </a:xfrm>
            <a:custGeom>
              <a:avLst/>
              <a:gdLst/>
              <a:ahLst/>
              <a:cxnLst/>
              <a:rect l="l" t="t" r="r" b="b"/>
              <a:pathLst>
                <a:path w="183515"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11" name="object 504">
              <a:extLst>
                <a:ext uri="{FF2B5EF4-FFF2-40B4-BE49-F238E27FC236}">
                  <a16:creationId xmlns:a16="http://schemas.microsoft.com/office/drawing/2014/main" id="{406498F3-8BED-EB59-1544-6308AEA05980}"/>
                </a:ext>
              </a:extLst>
            </p:cNvPr>
            <p:cNvSpPr/>
            <p:nvPr/>
          </p:nvSpPr>
          <p:spPr>
            <a:xfrm>
              <a:off x="6534985" y="1717784"/>
              <a:ext cx="183515" cy="182880"/>
            </a:xfrm>
            <a:custGeom>
              <a:avLst/>
              <a:gdLst/>
              <a:ahLst/>
              <a:cxnLst/>
              <a:rect l="l" t="t" r="r" b="b"/>
              <a:pathLst>
                <a:path w="183515"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12" name="object 505">
              <a:extLst>
                <a:ext uri="{FF2B5EF4-FFF2-40B4-BE49-F238E27FC236}">
                  <a16:creationId xmlns:a16="http://schemas.microsoft.com/office/drawing/2014/main" id="{D61ED509-539E-13E2-680C-7DFA8AA3988B}"/>
                </a:ext>
              </a:extLst>
            </p:cNvPr>
            <p:cNvSpPr/>
            <p:nvPr/>
          </p:nvSpPr>
          <p:spPr>
            <a:xfrm>
              <a:off x="6534985" y="1717784"/>
              <a:ext cx="183515" cy="182880"/>
            </a:xfrm>
            <a:custGeom>
              <a:avLst/>
              <a:gdLst/>
              <a:ahLst/>
              <a:cxnLst/>
              <a:rect l="l" t="t" r="r" b="b"/>
              <a:pathLst>
                <a:path w="183515"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13" name="object 506">
              <a:extLst>
                <a:ext uri="{FF2B5EF4-FFF2-40B4-BE49-F238E27FC236}">
                  <a16:creationId xmlns:a16="http://schemas.microsoft.com/office/drawing/2014/main" id="{E3AAD4CB-32FF-0101-E677-C8B2B99BA7EC}"/>
                </a:ext>
              </a:extLst>
            </p:cNvPr>
            <p:cNvSpPr/>
            <p:nvPr/>
          </p:nvSpPr>
          <p:spPr>
            <a:xfrm>
              <a:off x="6351488"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514" name="object 507">
              <a:extLst>
                <a:ext uri="{FF2B5EF4-FFF2-40B4-BE49-F238E27FC236}">
                  <a16:creationId xmlns:a16="http://schemas.microsoft.com/office/drawing/2014/main" id="{B7BEEA07-7498-D77A-97EE-98381537B03B}"/>
                </a:ext>
              </a:extLst>
            </p:cNvPr>
            <p:cNvSpPr/>
            <p:nvPr/>
          </p:nvSpPr>
          <p:spPr>
            <a:xfrm>
              <a:off x="6351488"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sp>
          <p:nvSpPr>
            <p:cNvPr id="515" name="object 508">
              <a:extLst>
                <a:ext uri="{FF2B5EF4-FFF2-40B4-BE49-F238E27FC236}">
                  <a16:creationId xmlns:a16="http://schemas.microsoft.com/office/drawing/2014/main" id="{827AD6DD-8EB1-8A43-9893-DBB16B1FF051}"/>
                </a:ext>
              </a:extLst>
            </p:cNvPr>
            <p:cNvSpPr/>
            <p:nvPr/>
          </p:nvSpPr>
          <p:spPr>
            <a:xfrm>
              <a:off x="4706985" y="1357034"/>
              <a:ext cx="1459230" cy="722630"/>
            </a:xfrm>
            <a:custGeom>
              <a:avLst/>
              <a:gdLst/>
              <a:ahLst/>
              <a:cxnLst/>
              <a:rect l="l" t="t" r="r" b="b"/>
              <a:pathLst>
                <a:path w="1459229" h="722630">
                  <a:moveTo>
                    <a:pt x="176782" y="546732"/>
                  </a:moveTo>
                  <a:lnTo>
                    <a:pt x="1033" y="721768"/>
                  </a:lnTo>
                </a:path>
                <a:path w="1459229" h="722630">
                  <a:moveTo>
                    <a:pt x="359763" y="546655"/>
                  </a:moveTo>
                  <a:lnTo>
                    <a:pt x="184142" y="721704"/>
                  </a:lnTo>
                </a:path>
                <a:path w="1459229" h="722630">
                  <a:moveTo>
                    <a:pt x="360538" y="637093"/>
                  </a:moveTo>
                  <a:lnTo>
                    <a:pt x="275310" y="722064"/>
                  </a:lnTo>
                </a:path>
                <a:path w="1459229" h="722630">
                  <a:moveTo>
                    <a:pt x="85227" y="546655"/>
                  </a:moveTo>
                  <a:lnTo>
                    <a:pt x="0" y="631626"/>
                  </a:lnTo>
                </a:path>
                <a:path w="1459229" h="722630">
                  <a:moveTo>
                    <a:pt x="264592" y="546655"/>
                  </a:moveTo>
                  <a:lnTo>
                    <a:pt x="88972" y="721704"/>
                  </a:lnTo>
                </a:path>
                <a:path w="1459229" h="722630">
                  <a:moveTo>
                    <a:pt x="220687" y="546655"/>
                  </a:moveTo>
                  <a:lnTo>
                    <a:pt x="45067" y="721704"/>
                  </a:lnTo>
                </a:path>
                <a:path w="1459229" h="722630">
                  <a:moveTo>
                    <a:pt x="310434" y="546655"/>
                  </a:moveTo>
                  <a:lnTo>
                    <a:pt x="134685" y="721704"/>
                  </a:lnTo>
                </a:path>
                <a:path w="1459229" h="722630">
                  <a:moveTo>
                    <a:pt x="359763" y="594061"/>
                  </a:moveTo>
                  <a:lnTo>
                    <a:pt x="232438" y="720970"/>
                  </a:lnTo>
                </a:path>
                <a:path w="1459229" h="722630">
                  <a:moveTo>
                    <a:pt x="128486" y="548482"/>
                  </a:moveTo>
                  <a:lnTo>
                    <a:pt x="1033" y="675391"/>
                  </a:lnTo>
                </a:path>
                <a:path w="1459229" h="722630">
                  <a:moveTo>
                    <a:pt x="41322" y="546655"/>
                  </a:moveTo>
                  <a:lnTo>
                    <a:pt x="387" y="587500"/>
                  </a:lnTo>
                </a:path>
                <a:path w="1459229" h="722630">
                  <a:moveTo>
                    <a:pt x="359763" y="681579"/>
                  </a:moveTo>
                  <a:lnTo>
                    <a:pt x="318828" y="722424"/>
                  </a:lnTo>
                </a:path>
                <a:path w="1459229" h="722630">
                  <a:moveTo>
                    <a:pt x="542873" y="364402"/>
                  </a:moveTo>
                  <a:lnTo>
                    <a:pt x="367123" y="539438"/>
                  </a:lnTo>
                </a:path>
                <a:path w="1459229" h="722630">
                  <a:moveTo>
                    <a:pt x="725853" y="364325"/>
                  </a:moveTo>
                  <a:lnTo>
                    <a:pt x="550104" y="539361"/>
                  </a:lnTo>
                </a:path>
                <a:path w="1459229" h="722630">
                  <a:moveTo>
                    <a:pt x="726628" y="454763"/>
                  </a:moveTo>
                  <a:lnTo>
                    <a:pt x="641272" y="539734"/>
                  </a:lnTo>
                </a:path>
                <a:path w="1459229" h="722630">
                  <a:moveTo>
                    <a:pt x="451318" y="364325"/>
                  </a:moveTo>
                  <a:lnTo>
                    <a:pt x="366090" y="449296"/>
                  </a:lnTo>
                </a:path>
                <a:path w="1459229" h="722630">
                  <a:moveTo>
                    <a:pt x="630683" y="364325"/>
                  </a:moveTo>
                  <a:lnTo>
                    <a:pt x="454933" y="539361"/>
                  </a:lnTo>
                </a:path>
                <a:path w="1459229" h="722630">
                  <a:moveTo>
                    <a:pt x="586778" y="364325"/>
                  </a:moveTo>
                  <a:lnTo>
                    <a:pt x="411028" y="539361"/>
                  </a:lnTo>
                </a:path>
                <a:path w="1459229" h="722630">
                  <a:moveTo>
                    <a:pt x="676396" y="364325"/>
                  </a:moveTo>
                  <a:lnTo>
                    <a:pt x="500775" y="539361"/>
                  </a:lnTo>
                </a:path>
                <a:path w="1459229" h="722630">
                  <a:moveTo>
                    <a:pt x="725853" y="411731"/>
                  </a:moveTo>
                  <a:lnTo>
                    <a:pt x="598529" y="538640"/>
                  </a:lnTo>
                </a:path>
                <a:path w="1459229" h="722630">
                  <a:moveTo>
                    <a:pt x="494577" y="366152"/>
                  </a:moveTo>
                  <a:lnTo>
                    <a:pt x="367123" y="493048"/>
                  </a:lnTo>
                </a:path>
                <a:path w="1459229" h="722630">
                  <a:moveTo>
                    <a:pt x="407413" y="364325"/>
                  </a:moveTo>
                  <a:lnTo>
                    <a:pt x="366348" y="405170"/>
                  </a:lnTo>
                </a:path>
                <a:path w="1459229" h="722630">
                  <a:moveTo>
                    <a:pt x="725853" y="499249"/>
                  </a:moveTo>
                  <a:lnTo>
                    <a:pt x="684918" y="540094"/>
                  </a:lnTo>
                </a:path>
                <a:path w="1459229" h="722630">
                  <a:moveTo>
                    <a:pt x="908834" y="182072"/>
                  </a:moveTo>
                  <a:lnTo>
                    <a:pt x="733214" y="357108"/>
                  </a:lnTo>
                </a:path>
                <a:path w="1459229" h="722630">
                  <a:moveTo>
                    <a:pt x="1091944" y="181995"/>
                  </a:moveTo>
                  <a:lnTo>
                    <a:pt x="916195" y="357031"/>
                  </a:lnTo>
                </a:path>
                <a:path w="1459229" h="722630">
                  <a:moveTo>
                    <a:pt x="1092590" y="272433"/>
                  </a:moveTo>
                  <a:lnTo>
                    <a:pt x="1007362" y="357391"/>
                  </a:lnTo>
                </a:path>
                <a:path w="1459229" h="722630">
                  <a:moveTo>
                    <a:pt x="817408" y="181995"/>
                  </a:moveTo>
                  <a:lnTo>
                    <a:pt x="732052" y="266953"/>
                  </a:lnTo>
                </a:path>
                <a:path w="1459229" h="722630">
                  <a:moveTo>
                    <a:pt x="996774" y="181995"/>
                  </a:moveTo>
                  <a:lnTo>
                    <a:pt x="821024" y="357031"/>
                  </a:lnTo>
                </a:path>
                <a:path w="1459229" h="722630">
                  <a:moveTo>
                    <a:pt x="952868" y="181995"/>
                  </a:moveTo>
                  <a:lnTo>
                    <a:pt x="777119" y="357031"/>
                  </a:lnTo>
                </a:path>
                <a:path w="1459229" h="722630">
                  <a:moveTo>
                    <a:pt x="1042486" y="181995"/>
                  </a:moveTo>
                  <a:lnTo>
                    <a:pt x="866737" y="357031"/>
                  </a:lnTo>
                </a:path>
                <a:path w="1459229" h="722630">
                  <a:moveTo>
                    <a:pt x="1091944" y="229401"/>
                  </a:moveTo>
                  <a:lnTo>
                    <a:pt x="964490" y="356298"/>
                  </a:lnTo>
                </a:path>
                <a:path w="1459229" h="722630">
                  <a:moveTo>
                    <a:pt x="860539" y="183809"/>
                  </a:moveTo>
                  <a:lnTo>
                    <a:pt x="733214" y="310718"/>
                  </a:lnTo>
                </a:path>
                <a:path w="1459229" h="722630">
                  <a:moveTo>
                    <a:pt x="773503" y="181995"/>
                  </a:moveTo>
                  <a:lnTo>
                    <a:pt x="732439" y="222840"/>
                  </a:lnTo>
                </a:path>
                <a:path w="1459229" h="722630">
                  <a:moveTo>
                    <a:pt x="1091944" y="316919"/>
                  </a:moveTo>
                  <a:lnTo>
                    <a:pt x="1050880" y="357764"/>
                  </a:lnTo>
                </a:path>
                <a:path w="1459229" h="722630">
                  <a:moveTo>
                    <a:pt x="1274925" y="77"/>
                  </a:moveTo>
                  <a:lnTo>
                    <a:pt x="1099176" y="175112"/>
                  </a:lnTo>
                </a:path>
                <a:path w="1459229" h="722630">
                  <a:moveTo>
                    <a:pt x="1457906" y="0"/>
                  </a:moveTo>
                  <a:lnTo>
                    <a:pt x="1282286" y="175035"/>
                  </a:lnTo>
                </a:path>
                <a:path w="1459229" h="722630">
                  <a:moveTo>
                    <a:pt x="1458681" y="90438"/>
                  </a:moveTo>
                  <a:lnTo>
                    <a:pt x="1373453" y="175408"/>
                  </a:lnTo>
                </a:path>
                <a:path w="1459229" h="722630">
                  <a:moveTo>
                    <a:pt x="1183370" y="0"/>
                  </a:moveTo>
                  <a:lnTo>
                    <a:pt x="1098143" y="84970"/>
                  </a:lnTo>
                </a:path>
                <a:path w="1459229" h="722630">
                  <a:moveTo>
                    <a:pt x="1362735" y="0"/>
                  </a:moveTo>
                  <a:lnTo>
                    <a:pt x="1187115" y="175035"/>
                  </a:lnTo>
                </a:path>
                <a:path w="1459229" h="722630">
                  <a:moveTo>
                    <a:pt x="1318830" y="0"/>
                  </a:moveTo>
                  <a:lnTo>
                    <a:pt x="1143210" y="175035"/>
                  </a:lnTo>
                </a:path>
                <a:path w="1459229" h="722630">
                  <a:moveTo>
                    <a:pt x="1408577" y="0"/>
                  </a:moveTo>
                  <a:lnTo>
                    <a:pt x="1232828" y="175035"/>
                  </a:lnTo>
                </a:path>
                <a:path w="1459229" h="722630">
                  <a:moveTo>
                    <a:pt x="1457906" y="47406"/>
                  </a:moveTo>
                  <a:lnTo>
                    <a:pt x="1330581" y="174315"/>
                  </a:lnTo>
                </a:path>
                <a:path w="1459229" h="722630">
                  <a:moveTo>
                    <a:pt x="1226629" y="1826"/>
                  </a:moveTo>
                  <a:lnTo>
                    <a:pt x="1099176" y="128723"/>
                  </a:lnTo>
                </a:path>
                <a:path w="1459229" h="722630">
                  <a:moveTo>
                    <a:pt x="1139465" y="0"/>
                  </a:moveTo>
                  <a:lnTo>
                    <a:pt x="1098530" y="40845"/>
                  </a:lnTo>
                </a:path>
                <a:path w="1459229" h="722630">
                  <a:moveTo>
                    <a:pt x="1457906" y="134923"/>
                  </a:moveTo>
                  <a:lnTo>
                    <a:pt x="1416971" y="175769"/>
                  </a:lnTo>
                </a:path>
              </a:pathLst>
            </a:custGeom>
            <a:ln w="7217">
              <a:solidFill>
                <a:srgbClr val="CC3300"/>
              </a:solidFill>
            </a:ln>
          </p:spPr>
          <p:txBody>
            <a:bodyPr wrap="square" lIns="0" tIns="0" rIns="0" bIns="0" rtlCol="0"/>
            <a:lstStyle/>
            <a:p>
              <a:endParaRPr/>
            </a:p>
          </p:txBody>
        </p:sp>
      </p:grpSp>
      <p:sp>
        <p:nvSpPr>
          <p:cNvPr id="516" name="object 509">
            <a:extLst>
              <a:ext uri="{FF2B5EF4-FFF2-40B4-BE49-F238E27FC236}">
                <a16:creationId xmlns:a16="http://schemas.microsoft.com/office/drawing/2014/main" id="{B99A11C3-9647-846C-5ACE-9F026A30E61B}"/>
              </a:ext>
            </a:extLst>
          </p:cNvPr>
          <p:cNvSpPr txBox="1"/>
          <p:nvPr/>
        </p:nvSpPr>
        <p:spPr>
          <a:xfrm>
            <a:off x="4552885" y="1308240"/>
            <a:ext cx="2040255" cy="241935"/>
          </a:xfrm>
          <a:prstGeom prst="rect">
            <a:avLst/>
          </a:prstGeom>
        </p:spPr>
        <p:txBody>
          <a:bodyPr vert="horz" wrap="square" lIns="0" tIns="14604" rIns="0" bIns="0" rtlCol="0">
            <a:spAutoFit/>
          </a:bodyPr>
          <a:lstStyle/>
          <a:p>
            <a:pPr marL="12700">
              <a:lnSpc>
                <a:spcPct val="100000"/>
              </a:lnSpc>
              <a:spcBef>
                <a:spcPts val="114"/>
              </a:spcBef>
              <a:tabLst>
                <a:tab pos="288290" algn="l"/>
                <a:tab pos="561340" algn="l"/>
                <a:tab pos="836930" algn="l"/>
                <a:tab pos="1110615" algn="l"/>
                <a:tab pos="1386205" algn="l"/>
                <a:tab pos="1659255" algn="l"/>
                <a:tab pos="1935480" algn="l"/>
              </a:tabLst>
            </a:pPr>
            <a:r>
              <a:rPr sz="1400" spc="-50" dirty="0">
                <a:latin typeface="Arial"/>
                <a:cs typeface="Arial"/>
              </a:rPr>
              <a:t>4</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6</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7</a:t>
            </a:r>
            <a:r>
              <a:rPr sz="1400" dirty="0">
                <a:latin typeface="Arial"/>
                <a:cs typeface="Arial"/>
              </a:rPr>
              <a:t>	</a:t>
            </a:r>
            <a:r>
              <a:rPr sz="1400" spc="-50" dirty="0">
                <a:latin typeface="Arial"/>
                <a:cs typeface="Arial"/>
              </a:rPr>
              <a:t>4</a:t>
            </a:r>
            <a:endParaRPr sz="1400">
              <a:latin typeface="Arial"/>
              <a:cs typeface="Arial"/>
            </a:endParaRPr>
          </a:p>
        </p:txBody>
      </p:sp>
      <p:sp>
        <p:nvSpPr>
          <p:cNvPr id="517" name="object 510">
            <a:extLst>
              <a:ext uri="{FF2B5EF4-FFF2-40B4-BE49-F238E27FC236}">
                <a16:creationId xmlns:a16="http://schemas.microsoft.com/office/drawing/2014/main" id="{701526B6-B30D-3362-AD29-B76FDB271778}"/>
              </a:ext>
            </a:extLst>
          </p:cNvPr>
          <p:cNvSpPr txBox="1"/>
          <p:nvPr/>
        </p:nvSpPr>
        <p:spPr>
          <a:xfrm>
            <a:off x="4436666" y="2048696"/>
            <a:ext cx="897890" cy="289560"/>
          </a:xfrm>
          <a:prstGeom prst="rect">
            <a:avLst/>
          </a:prstGeom>
        </p:spPr>
        <p:txBody>
          <a:bodyPr vert="horz" wrap="square" lIns="0" tIns="57150" rIns="0" bIns="0" rtlCol="0">
            <a:spAutoFit/>
          </a:bodyPr>
          <a:lstStyle/>
          <a:p>
            <a:pPr marL="47625" marR="5080" indent="-35560">
              <a:lnSpc>
                <a:spcPct val="71800"/>
              </a:lnSpc>
              <a:spcBef>
                <a:spcPts val="450"/>
              </a:spcBef>
            </a:pPr>
            <a:r>
              <a:rPr sz="1000" spc="-55" dirty="0">
                <a:latin typeface="Arial"/>
                <a:cs typeface="Arial"/>
              </a:rPr>
              <a:t>PipeDream-</a:t>
            </a:r>
            <a:r>
              <a:rPr sz="1000" spc="-70" dirty="0">
                <a:latin typeface="Arial"/>
                <a:cs typeface="Arial"/>
              </a:rPr>
              <a:t>2BW </a:t>
            </a:r>
            <a:r>
              <a:rPr sz="1000" spc="-35" dirty="0">
                <a:latin typeface="Arial"/>
                <a:cs typeface="Arial"/>
              </a:rPr>
              <a:t>apply</a:t>
            </a:r>
            <a:r>
              <a:rPr sz="1000" spc="-25" dirty="0">
                <a:latin typeface="Arial"/>
                <a:cs typeface="Arial"/>
              </a:rPr>
              <a:t> </a:t>
            </a:r>
            <a:r>
              <a:rPr sz="1000" spc="-10" dirty="0">
                <a:latin typeface="Arial"/>
                <a:cs typeface="Arial"/>
              </a:rPr>
              <a:t>gradients</a:t>
            </a:r>
            <a:endParaRPr sz="1000">
              <a:latin typeface="Arial"/>
              <a:cs typeface="Arial"/>
            </a:endParaRPr>
          </a:p>
        </p:txBody>
      </p:sp>
      <p:sp>
        <p:nvSpPr>
          <p:cNvPr id="518" name="object 511">
            <a:extLst>
              <a:ext uri="{FF2B5EF4-FFF2-40B4-BE49-F238E27FC236}">
                <a16:creationId xmlns:a16="http://schemas.microsoft.com/office/drawing/2014/main" id="{79807375-55D6-30FB-0CEA-DF3D1B865106}"/>
              </a:ext>
            </a:extLst>
          </p:cNvPr>
          <p:cNvSpPr txBox="1"/>
          <p:nvPr/>
        </p:nvSpPr>
        <p:spPr>
          <a:xfrm>
            <a:off x="2933563" y="2059631"/>
            <a:ext cx="607695" cy="180340"/>
          </a:xfrm>
          <a:prstGeom prst="rect">
            <a:avLst/>
          </a:prstGeom>
        </p:spPr>
        <p:txBody>
          <a:bodyPr vert="horz" wrap="square" lIns="0" tIns="13970" rIns="0" bIns="0" rtlCol="0">
            <a:spAutoFit/>
          </a:bodyPr>
          <a:lstStyle/>
          <a:p>
            <a:pPr marL="12700">
              <a:lnSpc>
                <a:spcPct val="100000"/>
              </a:lnSpc>
              <a:spcBef>
                <a:spcPts val="110"/>
              </a:spcBef>
            </a:pPr>
            <a:r>
              <a:rPr sz="1000" spc="-50" dirty="0">
                <a:latin typeface="Arial"/>
                <a:cs typeface="Arial"/>
              </a:rPr>
              <a:t>PipeDream</a:t>
            </a:r>
            <a:endParaRPr sz="1000">
              <a:latin typeface="Arial"/>
              <a:cs typeface="Arial"/>
            </a:endParaRPr>
          </a:p>
        </p:txBody>
      </p:sp>
      <p:sp>
        <p:nvSpPr>
          <p:cNvPr id="519" name="object 512">
            <a:extLst>
              <a:ext uri="{FF2B5EF4-FFF2-40B4-BE49-F238E27FC236}">
                <a16:creationId xmlns:a16="http://schemas.microsoft.com/office/drawing/2014/main" id="{F2A96707-51B3-853F-4565-599406D02E24}"/>
              </a:ext>
            </a:extLst>
          </p:cNvPr>
          <p:cNvSpPr txBox="1"/>
          <p:nvPr/>
        </p:nvSpPr>
        <p:spPr>
          <a:xfrm>
            <a:off x="2860215" y="2169032"/>
            <a:ext cx="831850" cy="180340"/>
          </a:xfrm>
          <a:prstGeom prst="rect">
            <a:avLst/>
          </a:prstGeom>
        </p:spPr>
        <p:txBody>
          <a:bodyPr vert="horz" wrap="square" lIns="0" tIns="13970" rIns="0" bIns="0" rtlCol="0">
            <a:spAutoFit/>
          </a:bodyPr>
          <a:lstStyle/>
          <a:p>
            <a:pPr marL="12700">
              <a:lnSpc>
                <a:spcPct val="100000"/>
              </a:lnSpc>
              <a:spcBef>
                <a:spcPts val="110"/>
              </a:spcBef>
            </a:pPr>
            <a:r>
              <a:rPr sz="1000" spc="-35" dirty="0">
                <a:latin typeface="Arial"/>
                <a:cs typeface="Arial"/>
              </a:rPr>
              <a:t>apply</a:t>
            </a:r>
            <a:r>
              <a:rPr sz="1000" spc="-25" dirty="0">
                <a:latin typeface="Arial"/>
                <a:cs typeface="Arial"/>
              </a:rPr>
              <a:t> </a:t>
            </a:r>
            <a:r>
              <a:rPr sz="1000" spc="-30" dirty="0">
                <a:latin typeface="Arial"/>
                <a:cs typeface="Arial"/>
              </a:rPr>
              <a:t>gradients</a:t>
            </a:r>
            <a:endParaRPr sz="1000">
              <a:latin typeface="Arial"/>
              <a:cs typeface="Arial"/>
            </a:endParaRPr>
          </a:p>
        </p:txBody>
      </p:sp>
      <p:grpSp>
        <p:nvGrpSpPr>
          <p:cNvPr id="520" name="object 513">
            <a:extLst>
              <a:ext uri="{FF2B5EF4-FFF2-40B4-BE49-F238E27FC236}">
                <a16:creationId xmlns:a16="http://schemas.microsoft.com/office/drawing/2014/main" id="{215AE47D-FEB2-146B-FA47-AF6120FB7C4E}"/>
              </a:ext>
            </a:extLst>
          </p:cNvPr>
          <p:cNvGrpSpPr/>
          <p:nvPr/>
        </p:nvGrpSpPr>
        <p:grpSpPr>
          <a:xfrm>
            <a:off x="2871974" y="1351832"/>
            <a:ext cx="2037080" cy="758825"/>
            <a:chOff x="2871974" y="1351832"/>
            <a:chExt cx="2037080" cy="758825"/>
          </a:xfrm>
        </p:grpSpPr>
        <p:sp>
          <p:nvSpPr>
            <p:cNvPr id="521" name="object 514">
              <a:extLst>
                <a:ext uri="{FF2B5EF4-FFF2-40B4-BE49-F238E27FC236}">
                  <a16:creationId xmlns:a16="http://schemas.microsoft.com/office/drawing/2014/main" id="{85838326-4359-9C41-ADAB-BFF85B8B2514}"/>
                </a:ext>
              </a:extLst>
            </p:cNvPr>
            <p:cNvSpPr/>
            <p:nvPr/>
          </p:nvSpPr>
          <p:spPr>
            <a:xfrm>
              <a:off x="3219636" y="2082611"/>
              <a:ext cx="40640" cy="26670"/>
            </a:xfrm>
            <a:custGeom>
              <a:avLst/>
              <a:gdLst/>
              <a:ahLst/>
              <a:cxnLst/>
              <a:rect l="l" t="t" r="r" b="b"/>
              <a:pathLst>
                <a:path w="40639" h="26669">
                  <a:moveTo>
                    <a:pt x="26859" y="0"/>
                  </a:moveTo>
                  <a:lnTo>
                    <a:pt x="13300" y="0"/>
                  </a:lnTo>
                  <a:lnTo>
                    <a:pt x="13300" y="14472"/>
                  </a:lnTo>
                  <a:lnTo>
                    <a:pt x="0" y="14472"/>
                  </a:lnTo>
                  <a:lnTo>
                    <a:pt x="20015" y="26320"/>
                  </a:lnTo>
                  <a:lnTo>
                    <a:pt x="40031" y="14472"/>
                  </a:lnTo>
                  <a:lnTo>
                    <a:pt x="26859" y="14472"/>
                  </a:lnTo>
                  <a:lnTo>
                    <a:pt x="26859" y="0"/>
                  </a:lnTo>
                  <a:close/>
                </a:path>
              </a:pathLst>
            </a:custGeom>
            <a:solidFill>
              <a:srgbClr val="000000"/>
            </a:solidFill>
          </p:spPr>
          <p:txBody>
            <a:bodyPr wrap="square" lIns="0" tIns="0" rIns="0" bIns="0" rtlCol="0"/>
            <a:lstStyle/>
            <a:p>
              <a:endParaRPr/>
            </a:p>
          </p:txBody>
        </p:sp>
        <p:sp>
          <p:nvSpPr>
            <p:cNvPr id="522" name="object 515">
              <a:extLst>
                <a:ext uri="{FF2B5EF4-FFF2-40B4-BE49-F238E27FC236}">
                  <a16:creationId xmlns:a16="http://schemas.microsoft.com/office/drawing/2014/main" id="{CDD3F19D-BAB6-126F-FC01-E5D9EC544954}"/>
                </a:ext>
              </a:extLst>
            </p:cNvPr>
            <p:cNvSpPr/>
            <p:nvPr/>
          </p:nvSpPr>
          <p:spPr>
            <a:xfrm>
              <a:off x="3219636" y="2082611"/>
              <a:ext cx="40640" cy="26670"/>
            </a:xfrm>
            <a:custGeom>
              <a:avLst/>
              <a:gdLst/>
              <a:ahLst/>
              <a:cxnLst/>
              <a:rect l="l" t="t" r="r" b="b"/>
              <a:pathLst>
                <a:path w="40639" h="26669">
                  <a:moveTo>
                    <a:pt x="20015" y="26320"/>
                  </a:moveTo>
                  <a:lnTo>
                    <a:pt x="40031" y="14472"/>
                  </a:lnTo>
                  <a:lnTo>
                    <a:pt x="26859" y="14472"/>
                  </a:lnTo>
                  <a:lnTo>
                    <a:pt x="26859" y="0"/>
                  </a:lnTo>
                  <a:lnTo>
                    <a:pt x="13300" y="0"/>
                  </a:lnTo>
                  <a:lnTo>
                    <a:pt x="13300" y="14472"/>
                  </a:lnTo>
                  <a:lnTo>
                    <a:pt x="0" y="14472"/>
                  </a:lnTo>
                  <a:lnTo>
                    <a:pt x="20015" y="26320"/>
                  </a:lnTo>
                  <a:close/>
                </a:path>
              </a:pathLst>
            </a:custGeom>
            <a:ln w="3175">
              <a:solidFill>
                <a:srgbClr val="000000"/>
              </a:solidFill>
            </a:ln>
          </p:spPr>
          <p:txBody>
            <a:bodyPr wrap="square" lIns="0" tIns="0" rIns="0" bIns="0" rtlCol="0"/>
            <a:lstStyle/>
            <a:p>
              <a:endParaRPr/>
            </a:p>
          </p:txBody>
        </p:sp>
        <p:sp>
          <p:nvSpPr>
            <p:cNvPr id="523" name="object 516">
              <a:extLst>
                <a:ext uri="{FF2B5EF4-FFF2-40B4-BE49-F238E27FC236}">
                  <a16:creationId xmlns:a16="http://schemas.microsoft.com/office/drawing/2014/main" id="{318A6BD2-C7A0-8DD6-D16B-890EAB53C902}"/>
                </a:ext>
              </a:extLst>
            </p:cNvPr>
            <p:cNvSpPr/>
            <p:nvPr/>
          </p:nvSpPr>
          <p:spPr>
            <a:xfrm>
              <a:off x="4867238" y="2082739"/>
              <a:ext cx="40640" cy="26670"/>
            </a:xfrm>
            <a:custGeom>
              <a:avLst/>
              <a:gdLst/>
              <a:ahLst/>
              <a:cxnLst/>
              <a:rect l="l" t="t" r="r" b="b"/>
              <a:pathLst>
                <a:path w="40639" h="26669">
                  <a:moveTo>
                    <a:pt x="26859" y="0"/>
                  </a:moveTo>
                  <a:lnTo>
                    <a:pt x="13171" y="0"/>
                  </a:lnTo>
                  <a:lnTo>
                    <a:pt x="13171" y="14472"/>
                  </a:lnTo>
                  <a:lnTo>
                    <a:pt x="0" y="14472"/>
                  </a:lnTo>
                  <a:lnTo>
                    <a:pt x="20015" y="26308"/>
                  </a:lnTo>
                  <a:lnTo>
                    <a:pt x="40031" y="14472"/>
                  </a:lnTo>
                  <a:lnTo>
                    <a:pt x="26859" y="14472"/>
                  </a:lnTo>
                  <a:lnTo>
                    <a:pt x="26859" y="0"/>
                  </a:lnTo>
                  <a:close/>
                </a:path>
              </a:pathLst>
            </a:custGeom>
            <a:solidFill>
              <a:srgbClr val="000000"/>
            </a:solidFill>
          </p:spPr>
          <p:txBody>
            <a:bodyPr wrap="square" lIns="0" tIns="0" rIns="0" bIns="0" rtlCol="0"/>
            <a:lstStyle/>
            <a:p>
              <a:endParaRPr/>
            </a:p>
          </p:txBody>
        </p:sp>
        <p:sp>
          <p:nvSpPr>
            <p:cNvPr id="524" name="object 517">
              <a:extLst>
                <a:ext uri="{FF2B5EF4-FFF2-40B4-BE49-F238E27FC236}">
                  <a16:creationId xmlns:a16="http://schemas.microsoft.com/office/drawing/2014/main" id="{71010413-C848-30E1-85E5-59299D2C712D}"/>
                </a:ext>
              </a:extLst>
            </p:cNvPr>
            <p:cNvSpPr/>
            <p:nvPr/>
          </p:nvSpPr>
          <p:spPr>
            <a:xfrm>
              <a:off x="4867238" y="2082739"/>
              <a:ext cx="40640" cy="26670"/>
            </a:xfrm>
            <a:custGeom>
              <a:avLst/>
              <a:gdLst/>
              <a:ahLst/>
              <a:cxnLst/>
              <a:rect l="l" t="t" r="r" b="b"/>
              <a:pathLst>
                <a:path w="40639" h="26669">
                  <a:moveTo>
                    <a:pt x="20015" y="26308"/>
                  </a:moveTo>
                  <a:lnTo>
                    <a:pt x="40031" y="14472"/>
                  </a:lnTo>
                  <a:lnTo>
                    <a:pt x="26859" y="14472"/>
                  </a:lnTo>
                  <a:lnTo>
                    <a:pt x="26859" y="0"/>
                  </a:lnTo>
                  <a:lnTo>
                    <a:pt x="13171" y="0"/>
                  </a:lnTo>
                  <a:lnTo>
                    <a:pt x="13171" y="14472"/>
                  </a:lnTo>
                  <a:lnTo>
                    <a:pt x="0" y="14472"/>
                  </a:lnTo>
                  <a:lnTo>
                    <a:pt x="20015" y="26308"/>
                  </a:lnTo>
                  <a:close/>
                </a:path>
              </a:pathLst>
            </a:custGeom>
            <a:ln w="3175">
              <a:solidFill>
                <a:srgbClr val="000000"/>
              </a:solidFill>
            </a:ln>
          </p:spPr>
          <p:txBody>
            <a:bodyPr wrap="square" lIns="0" tIns="0" rIns="0" bIns="0" rtlCol="0"/>
            <a:lstStyle/>
            <a:p>
              <a:endParaRPr/>
            </a:p>
          </p:txBody>
        </p:sp>
        <p:sp>
          <p:nvSpPr>
            <p:cNvPr id="525" name="object 518">
              <a:extLst>
                <a:ext uri="{FF2B5EF4-FFF2-40B4-BE49-F238E27FC236}">
                  <a16:creationId xmlns:a16="http://schemas.microsoft.com/office/drawing/2014/main" id="{F59CF04B-B0CA-8B83-2E6F-BD494B694FB7}"/>
                </a:ext>
              </a:extLst>
            </p:cNvPr>
            <p:cNvSpPr/>
            <p:nvPr/>
          </p:nvSpPr>
          <p:spPr>
            <a:xfrm>
              <a:off x="3056542" y="1535981"/>
              <a:ext cx="183515" cy="364490"/>
            </a:xfrm>
            <a:custGeom>
              <a:avLst/>
              <a:gdLst/>
              <a:ahLst/>
              <a:cxnLst/>
              <a:rect l="l" t="t" r="r" b="b"/>
              <a:pathLst>
                <a:path w="183514" h="364489">
                  <a:moveTo>
                    <a:pt x="0" y="182330"/>
                  </a:moveTo>
                  <a:lnTo>
                    <a:pt x="183019" y="182330"/>
                  </a:lnTo>
                  <a:lnTo>
                    <a:pt x="183019" y="0"/>
                  </a:lnTo>
                  <a:lnTo>
                    <a:pt x="0" y="0"/>
                  </a:lnTo>
                  <a:lnTo>
                    <a:pt x="0" y="182330"/>
                  </a:lnTo>
                  <a:close/>
                </a:path>
                <a:path w="183514" h="364489">
                  <a:moveTo>
                    <a:pt x="0" y="364196"/>
                  </a:moveTo>
                  <a:lnTo>
                    <a:pt x="183019" y="364196"/>
                  </a:lnTo>
                  <a:lnTo>
                    <a:pt x="183019" y="181866"/>
                  </a:lnTo>
                  <a:lnTo>
                    <a:pt x="0" y="181866"/>
                  </a:lnTo>
                  <a:lnTo>
                    <a:pt x="0" y="364196"/>
                  </a:lnTo>
                  <a:close/>
                </a:path>
              </a:pathLst>
            </a:custGeom>
            <a:ln w="3175">
              <a:solidFill>
                <a:srgbClr val="8B8B8B"/>
              </a:solidFill>
              <a:prstDash val="sysDot"/>
            </a:ln>
          </p:spPr>
          <p:txBody>
            <a:bodyPr wrap="square" lIns="0" tIns="0" rIns="0" bIns="0" rtlCol="0"/>
            <a:lstStyle/>
            <a:p>
              <a:endParaRPr/>
            </a:p>
          </p:txBody>
        </p:sp>
        <p:sp>
          <p:nvSpPr>
            <p:cNvPr id="526" name="object 519">
              <a:extLst>
                <a:ext uri="{FF2B5EF4-FFF2-40B4-BE49-F238E27FC236}">
                  <a16:creationId xmlns:a16="http://schemas.microsoft.com/office/drawing/2014/main" id="{9A929CBB-E736-AAA2-D35F-4BCC40209558}"/>
                </a:ext>
              </a:extLst>
            </p:cNvPr>
            <p:cNvSpPr/>
            <p:nvPr/>
          </p:nvSpPr>
          <p:spPr>
            <a:xfrm>
              <a:off x="2873561" y="153574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27" name="object 520">
              <a:extLst>
                <a:ext uri="{FF2B5EF4-FFF2-40B4-BE49-F238E27FC236}">
                  <a16:creationId xmlns:a16="http://schemas.microsoft.com/office/drawing/2014/main" id="{9D5DCD04-C324-693A-B519-6B9F402237C9}"/>
                </a:ext>
              </a:extLst>
            </p:cNvPr>
            <p:cNvSpPr/>
            <p:nvPr/>
          </p:nvSpPr>
          <p:spPr>
            <a:xfrm>
              <a:off x="2873561" y="153574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28" name="object 521">
              <a:extLst>
                <a:ext uri="{FF2B5EF4-FFF2-40B4-BE49-F238E27FC236}">
                  <a16:creationId xmlns:a16="http://schemas.microsoft.com/office/drawing/2014/main" id="{81823109-A030-120E-D1AA-C6D084E8896E}"/>
                </a:ext>
              </a:extLst>
            </p:cNvPr>
            <p:cNvSpPr/>
            <p:nvPr/>
          </p:nvSpPr>
          <p:spPr>
            <a:xfrm>
              <a:off x="2873561" y="171807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29" name="object 522">
              <a:extLst>
                <a:ext uri="{FF2B5EF4-FFF2-40B4-BE49-F238E27FC236}">
                  <a16:creationId xmlns:a16="http://schemas.microsoft.com/office/drawing/2014/main" id="{D2EA0397-AEB2-AD32-3906-B650440DF58D}"/>
                </a:ext>
              </a:extLst>
            </p:cNvPr>
            <p:cNvSpPr/>
            <p:nvPr/>
          </p:nvSpPr>
          <p:spPr>
            <a:xfrm>
              <a:off x="2873561" y="171807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30" name="object 523">
              <a:extLst>
                <a:ext uri="{FF2B5EF4-FFF2-40B4-BE49-F238E27FC236}">
                  <a16:creationId xmlns:a16="http://schemas.microsoft.com/office/drawing/2014/main" id="{72B9DEC5-592C-9AAC-44F9-DCD35755D8AB}"/>
                </a:ext>
              </a:extLst>
            </p:cNvPr>
            <p:cNvSpPr/>
            <p:nvPr/>
          </p:nvSpPr>
          <p:spPr>
            <a:xfrm>
              <a:off x="2873561" y="1353419"/>
              <a:ext cx="183515" cy="182880"/>
            </a:xfrm>
            <a:custGeom>
              <a:avLst/>
              <a:gdLst/>
              <a:ahLst/>
              <a:cxnLst/>
              <a:rect l="l" t="t" r="r" b="b"/>
              <a:pathLst>
                <a:path w="183514" h="182880">
                  <a:moveTo>
                    <a:pt x="183019" y="0"/>
                  </a:moveTo>
                  <a:lnTo>
                    <a:pt x="0" y="0"/>
                  </a:lnTo>
                  <a:lnTo>
                    <a:pt x="0" y="182330"/>
                  </a:lnTo>
                  <a:lnTo>
                    <a:pt x="183019" y="182330"/>
                  </a:lnTo>
                  <a:lnTo>
                    <a:pt x="183019" y="0"/>
                  </a:lnTo>
                  <a:close/>
                </a:path>
              </a:pathLst>
            </a:custGeom>
            <a:solidFill>
              <a:srgbClr val="719FDC"/>
            </a:solidFill>
          </p:spPr>
          <p:txBody>
            <a:bodyPr wrap="square" lIns="0" tIns="0" rIns="0" bIns="0" rtlCol="0"/>
            <a:lstStyle/>
            <a:p>
              <a:endParaRPr/>
            </a:p>
          </p:txBody>
        </p:sp>
        <p:sp>
          <p:nvSpPr>
            <p:cNvPr id="531" name="object 524">
              <a:extLst>
                <a:ext uri="{FF2B5EF4-FFF2-40B4-BE49-F238E27FC236}">
                  <a16:creationId xmlns:a16="http://schemas.microsoft.com/office/drawing/2014/main" id="{A39A33CC-1909-5CC7-F9F1-21803F47CC5B}"/>
                </a:ext>
              </a:extLst>
            </p:cNvPr>
            <p:cNvSpPr/>
            <p:nvPr/>
          </p:nvSpPr>
          <p:spPr>
            <a:xfrm>
              <a:off x="2873561" y="1353419"/>
              <a:ext cx="183515" cy="182880"/>
            </a:xfrm>
            <a:custGeom>
              <a:avLst/>
              <a:gdLst/>
              <a:ahLst/>
              <a:cxnLst/>
              <a:rect l="l" t="t" r="r" b="b"/>
              <a:pathLst>
                <a:path w="183514" h="182880">
                  <a:moveTo>
                    <a:pt x="0" y="182330"/>
                  </a:moveTo>
                  <a:lnTo>
                    <a:pt x="183019" y="182330"/>
                  </a:lnTo>
                  <a:lnTo>
                    <a:pt x="183019" y="0"/>
                  </a:lnTo>
                  <a:lnTo>
                    <a:pt x="0" y="0"/>
                  </a:lnTo>
                  <a:lnTo>
                    <a:pt x="0" y="182330"/>
                  </a:lnTo>
                  <a:close/>
                </a:path>
              </a:pathLst>
            </a:custGeom>
            <a:ln w="3175">
              <a:solidFill>
                <a:srgbClr val="000000"/>
              </a:solidFill>
            </a:ln>
          </p:spPr>
          <p:txBody>
            <a:bodyPr wrap="square" lIns="0" tIns="0" rIns="0" bIns="0" rtlCol="0"/>
            <a:lstStyle/>
            <a:p>
              <a:endParaRPr/>
            </a:p>
          </p:txBody>
        </p:sp>
        <p:sp>
          <p:nvSpPr>
            <p:cNvPr id="532" name="object 525">
              <a:extLst>
                <a:ext uri="{FF2B5EF4-FFF2-40B4-BE49-F238E27FC236}">
                  <a16:creationId xmlns:a16="http://schemas.microsoft.com/office/drawing/2014/main" id="{FDA9B4BC-F0ED-5D07-53C9-FA97FEA410CF}"/>
                </a:ext>
              </a:extLst>
            </p:cNvPr>
            <p:cNvSpPr/>
            <p:nvPr/>
          </p:nvSpPr>
          <p:spPr>
            <a:xfrm>
              <a:off x="3057058" y="190040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533" name="object 526">
              <a:extLst>
                <a:ext uri="{FF2B5EF4-FFF2-40B4-BE49-F238E27FC236}">
                  <a16:creationId xmlns:a16="http://schemas.microsoft.com/office/drawing/2014/main" id="{EF8D9F5D-09A5-B6FA-DCA6-53191A789A9C}"/>
                </a:ext>
              </a:extLst>
            </p:cNvPr>
            <p:cNvSpPr/>
            <p:nvPr/>
          </p:nvSpPr>
          <p:spPr>
            <a:xfrm>
              <a:off x="3057058" y="190040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grpSp>
      <p:sp>
        <p:nvSpPr>
          <p:cNvPr id="534" name="object 527">
            <a:extLst>
              <a:ext uri="{FF2B5EF4-FFF2-40B4-BE49-F238E27FC236}">
                <a16:creationId xmlns:a16="http://schemas.microsoft.com/office/drawing/2014/main" id="{05E2E65C-5C58-F285-8F15-5BE1C728834D}"/>
              </a:ext>
            </a:extLst>
          </p:cNvPr>
          <p:cNvSpPr txBox="1"/>
          <p:nvPr/>
        </p:nvSpPr>
        <p:spPr>
          <a:xfrm>
            <a:off x="2905154" y="1854021"/>
            <a:ext cx="3688079" cy="241935"/>
          </a:xfrm>
          <a:prstGeom prst="rect">
            <a:avLst/>
          </a:prstGeom>
        </p:spPr>
        <p:txBody>
          <a:bodyPr vert="horz" wrap="square" lIns="0" tIns="14604" rIns="0" bIns="0" rtlCol="0">
            <a:spAutoFit/>
          </a:bodyPr>
          <a:lstStyle/>
          <a:p>
            <a:pPr marL="12700">
              <a:lnSpc>
                <a:spcPct val="100000"/>
              </a:lnSpc>
              <a:spcBef>
                <a:spcPts val="114"/>
              </a:spcBef>
              <a:tabLst>
                <a:tab pos="288925" algn="l"/>
                <a:tab pos="561975" algn="l"/>
                <a:tab pos="837565" algn="l"/>
                <a:tab pos="1111250" algn="l"/>
                <a:tab pos="1386840" algn="l"/>
                <a:tab pos="1659889" algn="l"/>
                <a:tab pos="1936114" algn="l"/>
                <a:tab pos="2209165" algn="l"/>
                <a:tab pos="2484755" algn="l"/>
                <a:tab pos="2758440" algn="l"/>
                <a:tab pos="3034030" algn="l"/>
                <a:tab pos="3307079" algn="l"/>
                <a:tab pos="3583304" algn="l"/>
              </a:tabLst>
            </a:pPr>
            <a:r>
              <a:rPr sz="1400" spc="-50" dirty="0">
                <a:latin typeface="Arial"/>
                <a:cs typeface="Arial"/>
              </a:rPr>
              <a:t>0</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6</a:t>
            </a:r>
            <a:r>
              <a:rPr sz="1400" dirty="0">
                <a:latin typeface="Arial"/>
                <a:cs typeface="Arial"/>
              </a:rPr>
              <a:t>	</a:t>
            </a:r>
            <a:r>
              <a:rPr sz="1400" spc="-50" dirty="0">
                <a:latin typeface="Arial"/>
                <a:cs typeface="Arial"/>
              </a:rPr>
              <a:t>6</a:t>
            </a:r>
            <a:endParaRPr sz="1400">
              <a:latin typeface="Arial"/>
              <a:cs typeface="Arial"/>
            </a:endParaRPr>
          </a:p>
        </p:txBody>
      </p:sp>
      <p:grpSp>
        <p:nvGrpSpPr>
          <p:cNvPr id="535" name="object 528">
            <a:extLst>
              <a:ext uri="{FF2B5EF4-FFF2-40B4-BE49-F238E27FC236}">
                <a16:creationId xmlns:a16="http://schemas.microsoft.com/office/drawing/2014/main" id="{40A93014-A205-3A8B-C79D-3BDFCDAC4BDE}"/>
              </a:ext>
            </a:extLst>
          </p:cNvPr>
          <p:cNvGrpSpPr/>
          <p:nvPr/>
        </p:nvGrpSpPr>
        <p:grpSpPr>
          <a:xfrm>
            <a:off x="3421433" y="1716492"/>
            <a:ext cx="369570" cy="186055"/>
            <a:chOff x="3421433" y="1716492"/>
            <a:chExt cx="369570" cy="186055"/>
          </a:xfrm>
        </p:grpSpPr>
        <p:sp>
          <p:nvSpPr>
            <p:cNvPr id="536" name="object 529">
              <a:extLst>
                <a:ext uri="{FF2B5EF4-FFF2-40B4-BE49-F238E27FC236}">
                  <a16:creationId xmlns:a16="http://schemas.microsoft.com/office/drawing/2014/main" id="{336004D1-0FF4-7874-45DC-E0C7FDDAA2F6}"/>
                </a:ext>
              </a:extLst>
            </p:cNvPr>
            <p:cNvSpPr/>
            <p:nvPr/>
          </p:nvSpPr>
          <p:spPr>
            <a:xfrm>
              <a:off x="3423020" y="171807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537" name="object 530">
              <a:extLst>
                <a:ext uri="{FF2B5EF4-FFF2-40B4-BE49-F238E27FC236}">
                  <a16:creationId xmlns:a16="http://schemas.microsoft.com/office/drawing/2014/main" id="{51A7BDE3-13C6-FC00-3F22-7BC657CA4D59}"/>
                </a:ext>
              </a:extLst>
            </p:cNvPr>
            <p:cNvSpPr/>
            <p:nvPr/>
          </p:nvSpPr>
          <p:spPr>
            <a:xfrm>
              <a:off x="3423020" y="171807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grpSp>
      <p:sp>
        <p:nvSpPr>
          <p:cNvPr id="538" name="object 531">
            <a:extLst>
              <a:ext uri="{FF2B5EF4-FFF2-40B4-BE49-F238E27FC236}">
                <a16:creationId xmlns:a16="http://schemas.microsoft.com/office/drawing/2014/main" id="{8EECF3F4-B4AD-0120-B922-3ED9BCA66F8B}"/>
              </a:ext>
            </a:extLst>
          </p:cNvPr>
          <p:cNvSpPr txBox="1"/>
          <p:nvPr/>
        </p:nvSpPr>
        <p:spPr>
          <a:xfrm>
            <a:off x="2722173" y="1671691"/>
            <a:ext cx="3961765" cy="241935"/>
          </a:xfrm>
          <a:prstGeom prst="rect">
            <a:avLst/>
          </a:prstGeom>
        </p:spPr>
        <p:txBody>
          <a:bodyPr vert="horz" wrap="square" lIns="0" tIns="14604" rIns="0" bIns="0" rtlCol="0">
            <a:spAutoFit/>
          </a:bodyPr>
          <a:lstStyle/>
          <a:p>
            <a:pPr marL="12700">
              <a:lnSpc>
                <a:spcPct val="100000"/>
              </a:lnSpc>
              <a:spcBef>
                <a:spcPts val="114"/>
              </a:spcBef>
              <a:tabLst>
                <a:tab pos="837565" algn="l"/>
                <a:tab pos="1111250" algn="l"/>
                <a:tab pos="1386840" algn="l"/>
                <a:tab pos="1659889" algn="l"/>
                <a:tab pos="1936114" algn="l"/>
                <a:tab pos="2209165" algn="l"/>
                <a:tab pos="2484755" algn="l"/>
                <a:tab pos="2757805" algn="l"/>
                <a:tab pos="3034030" algn="l"/>
                <a:tab pos="3307079" algn="l"/>
                <a:tab pos="3583304" algn="l"/>
                <a:tab pos="3856990" algn="l"/>
              </a:tabLst>
            </a:pPr>
            <a:r>
              <a:rPr sz="1400" dirty="0">
                <a:latin typeface="Arial"/>
                <a:cs typeface="Arial"/>
              </a:rPr>
              <a:t>0</a:t>
            </a:r>
            <a:r>
              <a:rPr sz="1400" spc="26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6</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7</a:t>
            </a:r>
            <a:endParaRPr sz="1400">
              <a:latin typeface="Arial"/>
              <a:cs typeface="Arial"/>
            </a:endParaRPr>
          </a:p>
        </p:txBody>
      </p:sp>
      <p:grpSp>
        <p:nvGrpSpPr>
          <p:cNvPr id="539" name="object 532">
            <a:extLst>
              <a:ext uri="{FF2B5EF4-FFF2-40B4-BE49-F238E27FC236}">
                <a16:creationId xmlns:a16="http://schemas.microsoft.com/office/drawing/2014/main" id="{FCD7B940-4A28-6A87-4211-B3A52E993227}"/>
              </a:ext>
            </a:extLst>
          </p:cNvPr>
          <p:cNvGrpSpPr/>
          <p:nvPr/>
        </p:nvGrpSpPr>
        <p:grpSpPr>
          <a:xfrm>
            <a:off x="3787523" y="1534162"/>
            <a:ext cx="369570" cy="186055"/>
            <a:chOff x="3787523" y="1534162"/>
            <a:chExt cx="369570" cy="186055"/>
          </a:xfrm>
        </p:grpSpPr>
        <p:sp>
          <p:nvSpPr>
            <p:cNvPr id="540" name="object 533">
              <a:extLst>
                <a:ext uri="{FF2B5EF4-FFF2-40B4-BE49-F238E27FC236}">
                  <a16:creationId xmlns:a16="http://schemas.microsoft.com/office/drawing/2014/main" id="{1126064D-BD08-4170-F216-ABE4ADEFFC9E}"/>
                </a:ext>
              </a:extLst>
            </p:cNvPr>
            <p:cNvSpPr/>
            <p:nvPr/>
          </p:nvSpPr>
          <p:spPr>
            <a:xfrm>
              <a:off x="3789111" y="153574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541" name="object 534">
              <a:extLst>
                <a:ext uri="{FF2B5EF4-FFF2-40B4-BE49-F238E27FC236}">
                  <a16:creationId xmlns:a16="http://schemas.microsoft.com/office/drawing/2014/main" id="{EA5D8AB2-A925-339B-7C17-E26DDF150CB5}"/>
                </a:ext>
              </a:extLst>
            </p:cNvPr>
            <p:cNvSpPr/>
            <p:nvPr/>
          </p:nvSpPr>
          <p:spPr>
            <a:xfrm>
              <a:off x="3789111" y="153574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grpSp>
      <p:sp>
        <p:nvSpPr>
          <p:cNvPr id="542" name="object 535">
            <a:extLst>
              <a:ext uri="{FF2B5EF4-FFF2-40B4-BE49-F238E27FC236}">
                <a16:creationId xmlns:a16="http://schemas.microsoft.com/office/drawing/2014/main" id="{64991887-D46F-7CFC-E1B3-0E9DA230BED5}"/>
              </a:ext>
            </a:extLst>
          </p:cNvPr>
          <p:cNvSpPr txBox="1"/>
          <p:nvPr/>
        </p:nvSpPr>
        <p:spPr>
          <a:xfrm>
            <a:off x="2539063" y="1489361"/>
            <a:ext cx="3961129" cy="241935"/>
          </a:xfrm>
          <a:prstGeom prst="rect">
            <a:avLst/>
          </a:prstGeom>
        </p:spPr>
        <p:txBody>
          <a:bodyPr vert="horz" wrap="square" lIns="0" tIns="14604" rIns="0" bIns="0" rtlCol="0">
            <a:spAutoFit/>
          </a:bodyPr>
          <a:lstStyle/>
          <a:p>
            <a:pPr marL="12700">
              <a:lnSpc>
                <a:spcPct val="100000"/>
              </a:lnSpc>
              <a:spcBef>
                <a:spcPts val="114"/>
              </a:spcBef>
              <a:tabLst>
                <a:tab pos="1386840" algn="l"/>
                <a:tab pos="1659889" algn="l"/>
                <a:tab pos="1936114" algn="l"/>
                <a:tab pos="2209165" algn="l"/>
                <a:tab pos="2485390" algn="l"/>
                <a:tab pos="2758440" algn="l"/>
                <a:tab pos="3034030" algn="l"/>
                <a:tab pos="3307079" algn="l"/>
                <a:tab pos="3583304" algn="l"/>
                <a:tab pos="3856354" algn="l"/>
              </a:tabLst>
            </a:pPr>
            <a:r>
              <a:rPr sz="1400" dirty="0">
                <a:latin typeface="Arial"/>
                <a:cs typeface="Arial"/>
              </a:rPr>
              <a:t>0</a:t>
            </a:r>
            <a:r>
              <a:rPr sz="1400" spc="260" dirty="0">
                <a:latin typeface="Arial"/>
                <a:cs typeface="Arial"/>
              </a:rPr>
              <a:t> </a:t>
            </a:r>
            <a:r>
              <a:rPr sz="1400" dirty="0">
                <a:latin typeface="Arial"/>
                <a:cs typeface="Arial"/>
              </a:rPr>
              <a:t>1</a:t>
            </a:r>
            <a:r>
              <a:rPr sz="1400" spc="265"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1</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2</a:t>
            </a:r>
            <a:r>
              <a:rPr sz="1400" dirty="0">
                <a:latin typeface="Arial"/>
                <a:cs typeface="Arial"/>
              </a:rPr>
              <a:t>	</a:t>
            </a:r>
            <a:r>
              <a:rPr sz="1400" spc="-50" dirty="0">
                <a:latin typeface="Arial"/>
                <a:cs typeface="Arial"/>
              </a:rPr>
              <a:t>5</a:t>
            </a:r>
            <a:r>
              <a:rPr sz="1400" dirty="0">
                <a:latin typeface="Arial"/>
                <a:cs typeface="Arial"/>
              </a:rPr>
              <a:t>	</a:t>
            </a:r>
            <a:r>
              <a:rPr sz="1400" spc="-50" dirty="0">
                <a:latin typeface="Arial"/>
                <a:cs typeface="Arial"/>
              </a:rPr>
              <a:t>3</a:t>
            </a:r>
            <a:r>
              <a:rPr sz="1400" dirty="0">
                <a:latin typeface="Arial"/>
                <a:cs typeface="Arial"/>
              </a:rPr>
              <a:t>	</a:t>
            </a:r>
            <a:r>
              <a:rPr sz="1400" spc="-50" dirty="0">
                <a:latin typeface="Arial"/>
                <a:cs typeface="Arial"/>
              </a:rPr>
              <a:t>6</a:t>
            </a:r>
            <a:r>
              <a:rPr sz="1400" dirty="0">
                <a:latin typeface="Arial"/>
                <a:cs typeface="Arial"/>
              </a:rPr>
              <a:t>	</a:t>
            </a:r>
            <a:r>
              <a:rPr sz="1400" spc="-50" dirty="0">
                <a:latin typeface="Arial"/>
                <a:cs typeface="Arial"/>
              </a:rPr>
              <a:t>4</a:t>
            </a:r>
            <a:r>
              <a:rPr sz="1400" dirty="0">
                <a:latin typeface="Arial"/>
                <a:cs typeface="Arial"/>
              </a:rPr>
              <a:t>	</a:t>
            </a:r>
            <a:r>
              <a:rPr sz="1400" spc="-50" dirty="0">
                <a:latin typeface="Arial"/>
                <a:cs typeface="Arial"/>
              </a:rPr>
              <a:t>7</a:t>
            </a:r>
            <a:endParaRPr sz="1400">
              <a:latin typeface="Arial"/>
              <a:cs typeface="Arial"/>
            </a:endParaRPr>
          </a:p>
        </p:txBody>
      </p:sp>
      <p:grpSp>
        <p:nvGrpSpPr>
          <p:cNvPr id="543" name="object 536">
            <a:extLst>
              <a:ext uri="{FF2B5EF4-FFF2-40B4-BE49-F238E27FC236}">
                <a16:creationId xmlns:a16="http://schemas.microsoft.com/office/drawing/2014/main" id="{C118F6CC-F4FC-037E-DB54-0F80FC254694}"/>
              </a:ext>
            </a:extLst>
          </p:cNvPr>
          <p:cNvGrpSpPr/>
          <p:nvPr/>
        </p:nvGrpSpPr>
        <p:grpSpPr>
          <a:xfrm>
            <a:off x="4153614" y="1351832"/>
            <a:ext cx="369570" cy="186055"/>
            <a:chOff x="4153614" y="1351832"/>
            <a:chExt cx="369570" cy="186055"/>
          </a:xfrm>
        </p:grpSpPr>
        <p:sp>
          <p:nvSpPr>
            <p:cNvPr id="544" name="object 537">
              <a:extLst>
                <a:ext uri="{FF2B5EF4-FFF2-40B4-BE49-F238E27FC236}">
                  <a16:creationId xmlns:a16="http://schemas.microsoft.com/office/drawing/2014/main" id="{E7AB9696-700E-8368-8B0B-75263861B390}"/>
                </a:ext>
              </a:extLst>
            </p:cNvPr>
            <p:cNvSpPr/>
            <p:nvPr/>
          </p:nvSpPr>
          <p:spPr>
            <a:xfrm>
              <a:off x="4155201" y="1353419"/>
              <a:ext cx="366395" cy="182880"/>
            </a:xfrm>
            <a:custGeom>
              <a:avLst/>
              <a:gdLst/>
              <a:ahLst/>
              <a:cxnLst/>
              <a:rect l="l" t="t" r="r" b="b"/>
              <a:pathLst>
                <a:path w="366395" h="182880">
                  <a:moveTo>
                    <a:pt x="366039" y="0"/>
                  </a:moveTo>
                  <a:lnTo>
                    <a:pt x="0" y="0"/>
                  </a:lnTo>
                  <a:lnTo>
                    <a:pt x="0" y="182330"/>
                  </a:lnTo>
                  <a:lnTo>
                    <a:pt x="366039" y="182330"/>
                  </a:lnTo>
                  <a:lnTo>
                    <a:pt x="366039" y="0"/>
                  </a:lnTo>
                  <a:close/>
                </a:path>
              </a:pathLst>
            </a:custGeom>
            <a:solidFill>
              <a:srgbClr val="F9CCA7"/>
            </a:solidFill>
          </p:spPr>
          <p:txBody>
            <a:bodyPr wrap="square" lIns="0" tIns="0" rIns="0" bIns="0" rtlCol="0"/>
            <a:lstStyle/>
            <a:p>
              <a:endParaRPr/>
            </a:p>
          </p:txBody>
        </p:sp>
        <p:sp>
          <p:nvSpPr>
            <p:cNvPr id="545" name="object 538">
              <a:extLst>
                <a:ext uri="{FF2B5EF4-FFF2-40B4-BE49-F238E27FC236}">
                  <a16:creationId xmlns:a16="http://schemas.microsoft.com/office/drawing/2014/main" id="{C649B288-885D-CD56-888B-9FB52ADFD4F4}"/>
                </a:ext>
              </a:extLst>
            </p:cNvPr>
            <p:cNvSpPr/>
            <p:nvPr/>
          </p:nvSpPr>
          <p:spPr>
            <a:xfrm>
              <a:off x="4155201" y="1353419"/>
              <a:ext cx="366395" cy="182880"/>
            </a:xfrm>
            <a:custGeom>
              <a:avLst/>
              <a:gdLst/>
              <a:ahLst/>
              <a:cxnLst/>
              <a:rect l="l" t="t" r="r" b="b"/>
              <a:pathLst>
                <a:path w="366395" h="182880">
                  <a:moveTo>
                    <a:pt x="0" y="182330"/>
                  </a:moveTo>
                  <a:lnTo>
                    <a:pt x="366039" y="182330"/>
                  </a:lnTo>
                  <a:lnTo>
                    <a:pt x="366039" y="0"/>
                  </a:lnTo>
                  <a:lnTo>
                    <a:pt x="0" y="0"/>
                  </a:lnTo>
                  <a:lnTo>
                    <a:pt x="0" y="182330"/>
                  </a:lnTo>
                  <a:close/>
                </a:path>
              </a:pathLst>
            </a:custGeom>
            <a:ln w="3175">
              <a:solidFill>
                <a:srgbClr val="000000"/>
              </a:solidFill>
            </a:ln>
          </p:spPr>
          <p:txBody>
            <a:bodyPr wrap="square" lIns="0" tIns="0" rIns="0" bIns="0" rtlCol="0"/>
            <a:lstStyle/>
            <a:p>
              <a:endParaRPr/>
            </a:p>
          </p:txBody>
        </p:sp>
      </p:grpSp>
      <p:sp>
        <p:nvSpPr>
          <p:cNvPr id="546" name="object 539">
            <a:extLst>
              <a:ext uri="{FF2B5EF4-FFF2-40B4-BE49-F238E27FC236}">
                <a16:creationId xmlns:a16="http://schemas.microsoft.com/office/drawing/2014/main" id="{AE9611FF-F350-B5E7-EC4C-5C4252DC6950}"/>
              </a:ext>
            </a:extLst>
          </p:cNvPr>
          <p:cNvSpPr txBox="1"/>
          <p:nvPr/>
        </p:nvSpPr>
        <p:spPr>
          <a:xfrm>
            <a:off x="2125929" y="1307031"/>
            <a:ext cx="2270760" cy="241935"/>
          </a:xfrm>
          <a:prstGeom prst="rect">
            <a:avLst/>
          </a:prstGeom>
        </p:spPr>
        <p:txBody>
          <a:bodyPr vert="horz" wrap="square" lIns="0" tIns="14604" rIns="0" bIns="0" rtlCol="0">
            <a:spAutoFit/>
          </a:bodyPr>
          <a:lstStyle/>
          <a:p>
            <a:pPr marL="12700">
              <a:lnSpc>
                <a:spcPct val="100000"/>
              </a:lnSpc>
              <a:spcBef>
                <a:spcPts val="114"/>
              </a:spcBef>
              <a:tabLst>
                <a:tab pos="2165985" algn="l"/>
              </a:tabLst>
            </a:pPr>
            <a:r>
              <a:rPr sz="1800" spc="-37" baseline="2314" dirty="0">
                <a:latin typeface="Arial"/>
                <a:cs typeface="Arial"/>
              </a:rPr>
              <a:t>P0</a:t>
            </a:r>
            <a:r>
              <a:rPr sz="1800" spc="217" baseline="2314" dirty="0">
                <a:latin typeface="Arial"/>
                <a:cs typeface="Arial"/>
              </a:rPr>
              <a:t> </a:t>
            </a:r>
            <a:r>
              <a:rPr sz="1400" dirty="0">
                <a:latin typeface="Arial"/>
                <a:cs typeface="Arial"/>
              </a:rPr>
              <a:t>0</a:t>
            </a:r>
            <a:r>
              <a:rPr sz="1400" spc="229" dirty="0">
                <a:latin typeface="Arial"/>
                <a:cs typeface="Arial"/>
              </a:rPr>
              <a:t> </a:t>
            </a:r>
            <a:r>
              <a:rPr sz="1400" dirty="0">
                <a:latin typeface="Arial"/>
                <a:cs typeface="Arial"/>
              </a:rPr>
              <a:t>1</a:t>
            </a:r>
            <a:r>
              <a:rPr sz="1400" spc="229" dirty="0">
                <a:latin typeface="Arial"/>
                <a:cs typeface="Arial"/>
              </a:rPr>
              <a:t> </a:t>
            </a:r>
            <a:r>
              <a:rPr sz="1400" dirty="0">
                <a:latin typeface="Arial"/>
                <a:cs typeface="Arial"/>
              </a:rPr>
              <a:t>2</a:t>
            </a:r>
            <a:r>
              <a:rPr sz="1400" spc="225" dirty="0">
                <a:latin typeface="Arial"/>
                <a:cs typeface="Arial"/>
              </a:rPr>
              <a:t> </a:t>
            </a:r>
            <a:r>
              <a:rPr sz="1400" spc="-60" dirty="0">
                <a:latin typeface="Arial"/>
                <a:cs typeface="Arial"/>
              </a:rPr>
              <a:t>3</a:t>
            </a:r>
            <a:r>
              <a:rPr sz="1400" dirty="0">
                <a:latin typeface="Arial"/>
                <a:cs typeface="Arial"/>
              </a:rPr>
              <a:t>	</a:t>
            </a:r>
            <a:r>
              <a:rPr sz="1400" spc="-50" dirty="0">
                <a:latin typeface="Arial"/>
                <a:cs typeface="Arial"/>
              </a:rPr>
              <a:t>0</a:t>
            </a:r>
            <a:endParaRPr sz="1400">
              <a:latin typeface="Arial"/>
              <a:cs typeface="Arial"/>
            </a:endParaRPr>
          </a:p>
        </p:txBody>
      </p:sp>
      <p:grpSp>
        <p:nvGrpSpPr>
          <p:cNvPr id="547" name="object 540">
            <a:extLst>
              <a:ext uri="{FF2B5EF4-FFF2-40B4-BE49-F238E27FC236}">
                <a16:creationId xmlns:a16="http://schemas.microsoft.com/office/drawing/2014/main" id="{AF89E852-8D2C-C9B0-4468-512B3AC3C6FE}"/>
              </a:ext>
            </a:extLst>
          </p:cNvPr>
          <p:cNvGrpSpPr/>
          <p:nvPr/>
        </p:nvGrpSpPr>
        <p:grpSpPr>
          <a:xfrm>
            <a:off x="9290215" y="1207522"/>
            <a:ext cx="629920" cy="976630"/>
            <a:chOff x="9290215" y="1207522"/>
            <a:chExt cx="629920" cy="976630"/>
          </a:xfrm>
        </p:grpSpPr>
        <p:sp>
          <p:nvSpPr>
            <p:cNvPr id="548" name="object 541">
              <a:extLst>
                <a:ext uri="{FF2B5EF4-FFF2-40B4-BE49-F238E27FC236}">
                  <a16:creationId xmlns:a16="http://schemas.microsoft.com/office/drawing/2014/main" id="{94CBCE02-231C-879F-5101-B646E042691E}"/>
                </a:ext>
              </a:extLst>
            </p:cNvPr>
            <p:cNvSpPr/>
            <p:nvPr/>
          </p:nvSpPr>
          <p:spPr>
            <a:xfrm>
              <a:off x="9295295" y="1311258"/>
              <a:ext cx="562610" cy="0"/>
            </a:xfrm>
            <a:custGeom>
              <a:avLst/>
              <a:gdLst/>
              <a:ahLst/>
              <a:cxnLst/>
              <a:rect l="l" t="t" r="r" b="b"/>
              <a:pathLst>
                <a:path w="562609">
                  <a:moveTo>
                    <a:pt x="562598" y="0"/>
                  </a:moveTo>
                  <a:lnTo>
                    <a:pt x="0" y="0"/>
                  </a:lnTo>
                </a:path>
              </a:pathLst>
            </a:custGeom>
            <a:ln w="10101">
              <a:solidFill>
                <a:srgbClr val="000000"/>
              </a:solidFill>
            </a:ln>
          </p:spPr>
          <p:txBody>
            <a:bodyPr wrap="square" lIns="0" tIns="0" rIns="0" bIns="0" rtlCol="0"/>
            <a:lstStyle/>
            <a:p>
              <a:endParaRPr/>
            </a:p>
          </p:txBody>
        </p:sp>
        <p:sp>
          <p:nvSpPr>
            <p:cNvPr id="549" name="object 542">
              <a:extLst>
                <a:ext uri="{FF2B5EF4-FFF2-40B4-BE49-F238E27FC236}">
                  <a16:creationId xmlns:a16="http://schemas.microsoft.com/office/drawing/2014/main" id="{2215C0A6-D063-FB86-9B34-DE83FCB955D4}"/>
                </a:ext>
              </a:extLst>
            </p:cNvPr>
            <p:cNvSpPr/>
            <p:nvPr/>
          </p:nvSpPr>
          <p:spPr>
            <a:xfrm>
              <a:off x="9849066" y="1275903"/>
              <a:ext cx="71120" cy="71120"/>
            </a:xfrm>
            <a:custGeom>
              <a:avLst/>
              <a:gdLst/>
              <a:ahLst/>
              <a:cxnLst/>
              <a:rect l="l" t="t" r="r" b="b"/>
              <a:pathLst>
                <a:path w="71120" h="71119">
                  <a:moveTo>
                    <a:pt x="0" y="0"/>
                  </a:moveTo>
                  <a:lnTo>
                    <a:pt x="0" y="70709"/>
                  </a:lnTo>
                  <a:lnTo>
                    <a:pt x="70622" y="35354"/>
                  </a:lnTo>
                  <a:lnTo>
                    <a:pt x="0" y="0"/>
                  </a:lnTo>
                  <a:close/>
                </a:path>
              </a:pathLst>
            </a:custGeom>
            <a:solidFill>
              <a:srgbClr val="000000"/>
            </a:solidFill>
          </p:spPr>
          <p:txBody>
            <a:bodyPr wrap="square" lIns="0" tIns="0" rIns="0" bIns="0" rtlCol="0"/>
            <a:lstStyle/>
            <a:p>
              <a:endParaRPr/>
            </a:p>
          </p:txBody>
        </p:sp>
        <p:sp>
          <p:nvSpPr>
            <p:cNvPr id="550" name="object 543">
              <a:extLst>
                <a:ext uri="{FF2B5EF4-FFF2-40B4-BE49-F238E27FC236}">
                  <a16:creationId xmlns:a16="http://schemas.microsoft.com/office/drawing/2014/main" id="{8DC30DF4-FC8F-A912-AAC1-EC2548952A6D}"/>
                </a:ext>
              </a:extLst>
            </p:cNvPr>
            <p:cNvSpPr/>
            <p:nvPr/>
          </p:nvSpPr>
          <p:spPr>
            <a:xfrm>
              <a:off x="9355689" y="1212602"/>
              <a:ext cx="0" cy="909955"/>
            </a:xfrm>
            <a:custGeom>
              <a:avLst/>
              <a:gdLst/>
              <a:ahLst/>
              <a:cxnLst/>
              <a:rect l="l" t="t" r="r" b="b"/>
              <a:pathLst>
                <a:path h="909955">
                  <a:moveTo>
                    <a:pt x="0" y="909550"/>
                  </a:moveTo>
                  <a:lnTo>
                    <a:pt x="0" y="0"/>
                  </a:lnTo>
                </a:path>
              </a:pathLst>
            </a:custGeom>
            <a:ln w="10088">
              <a:solidFill>
                <a:srgbClr val="000000"/>
              </a:solidFill>
            </a:ln>
          </p:spPr>
          <p:txBody>
            <a:bodyPr wrap="square" lIns="0" tIns="0" rIns="0" bIns="0" rtlCol="0"/>
            <a:lstStyle/>
            <a:p>
              <a:endParaRPr/>
            </a:p>
          </p:txBody>
        </p:sp>
        <p:sp>
          <p:nvSpPr>
            <p:cNvPr id="551" name="object 544">
              <a:extLst>
                <a:ext uri="{FF2B5EF4-FFF2-40B4-BE49-F238E27FC236}">
                  <a16:creationId xmlns:a16="http://schemas.microsoft.com/office/drawing/2014/main" id="{E03E8DA3-E1D0-840F-FCD1-C88AF279DE02}"/>
                </a:ext>
              </a:extLst>
            </p:cNvPr>
            <p:cNvSpPr/>
            <p:nvPr/>
          </p:nvSpPr>
          <p:spPr>
            <a:xfrm>
              <a:off x="9320378" y="2113314"/>
              <a:ext cx="71120" cy="71120"/>
            </a:xfrm>
            <a:custGeom>
              <a:avLst/>
              <a:gdLst/>
              <a:ahLst/>
              <a:cxnLst/>
              <a:rect l="l" t="t" r="r" b="b"/>
              <a:pathLst>
                <a:path w="71120" h="71119">
                  <a:moveTo>
                    <a:pt x="70622" y="0"/>
                  </a:moveTo>
                  <a:lnTo>
                    <a:pt x="0" y="0"/>
                  </a:lnTo>
                  <a:lnTo>
                    <a:pt x="35311" y="70709"/>
                  </a:lnTo>
                  <a:lnTo>
                    <a:pt x="70622" y="0"/>
                  </a:lnTo>
                  <a:close/>
                </a:path>
              </a:pathLst>
            </a:custGeom>
            <a:solidFill>
              <a:srgbClr val="000000"/>
            </a:solidFill>
          </p:spPr>
          <p:txBody>
            <a:bodyPr wrap="square" lIns="0" tIns="0" rIns="0" bIns="0" rtlCol="0"/>
            <a:lstStyle/>
            <a:p>
              <a:endParaRPr/>
            </a:p>
          </p:txBody>
        </p:sp>
      </p:grpSp>
      <p:sp>
        <p:nvSpPr>
          <p:cNvPr id="552" name="object 545">
            <a:extLst>
              <a:ext uri="{FF2B5EF4-FFF2-40B4-BE49-F238E27FC236}">
                <a16:creationId xmlns:a16="http://schemas.microsoft.com/office/drawing/2014/main" id="{B2B36BCE-F769-297A-0574-95A96A0C22CF}"/>
              </a:ext>
            </a:extLst>
          </p:cNvPr>
          <p:cNvSpPr txBox="1"/>
          <p:nvPr/>
        </p:nvSpPr>
        <p:spPr>
          <a:xfrm>
            <a:off x="9522628" y="2043947"/>
            <a:ext cx="203200" cy="194310"/>
          </a:xfrm>
          <a:prstGeom prst="rect">
            <a:avLst/>
          </a:prstGeom>
        </p:spPr>
        <p:txBody>
          <a:bodyPr vert="horz" wrap="square" lIns="0" tIns="13335" rIns="0" bIns="0" rtlCol="0">
            <a:spAutoFit/>
          </a:bodyPr>
          <a:lstStyle/>
          <a:p>
            <a:pPr marL="12700">
              <a:lnSpc>
                <a:spcPct val="100000"/>
              </a:lnSpc>
              <a:spcBef>
                <a:spcPts val="105"/>
              </a:spcBef>
            </a:pPr>
            <a:r>
              <a:rPr sz="1100" b="1" i="1" spc="-25" dirty="0">
                <a:latin typeface="Arial-BoldItalicMT"/>
                <a:cs typeface="Arial-BoldItalicMT"/>
              </a:rPr>
              <a:t>M</a:t>
            </a:r>
            <a:r>
              <a:rPr sz="850" b="1" spc="-25" dirty="0">
                <a:latin typeface="Arial"/>
                <a:cs typeface="Arial"/>
              </a:rPr>
              <a:t>a</a:t>
            </a:r>
            <a:endParaRPr sz="850">
              <a:latin typeface="Arial"/>
              <a:cs typeface="Arial"/>
            </a:endParaRPr>
          </a:p>
        </p:txBody>
      </p:sp>
      <p:sp>
        <p:nvSpPr>
          <p:cNvPr id="553" name="object 546">
            <a:extLst>
              <a:ext uri="{FF2B5EF4-FFF2-40B4-BE49-F238E27FC236}">
                <a16:creationId xmlns:a16="http://schemas.microsoft.com/office/drawing/2014/main" id="{38F2F2D9-B506-4079-62DB-3BC03F23B138}"/>
              </a:ext>
            </a:extLst>
          </p:cNvPr>
          <p:cNvSpPr/>
          <p:nvPr/>
        </p:nvSpPr>
        <p:spPr>
          <a:xfrm>
            <a:off x="9469329" y="1296849"/>
            <a:ext cx="219710" cy="12065"/>
          </a:xfrm>
          <a:custGeom>
            <a:avLst/>
            <a:gdLst/>
            <a:ahLst/>
            <a:cxnLst/>
            <a:rect l="l" t="t" r="r" b="b"/>
            <a:pathLst>
              <a:path w="219709" h="12065">
                <a:moveTo>
                  <a:pt x="0" y="11574"/>
                </a:moveTo>
                <a:lnTo>
                  <a:pt x="0" y="196"/>
                </a:lnTo>
              </a:path>
              <a:path w="219709" h="12065">
                <a:moveTo>
                  <a:pt x="109156" y="11363"/>
                </a:moveTo>
                <a:lnTo>
                  <a:pt x="109156" y="0"/>
                </a:lnTo>
              </a:path>
              <a:path w="219709" h="12065">
                <a:moveTo>
                  <a:pt x="219154" y="11363"/>
                </a:moveTo>
                <a:lnTo>
                  <a:pt x="219154" y="0"/>
                </a:lnTo>
              </a:path>
            </a:pathLst>
          </a:custGeom>
          <a:ln w="7851">
            <a:solidFill>
              <a:srgbClr val="000000"/>
            </a:solidFill>
          </a:ln>
        </p:spPr>
        <p:txBody>
          <a:bodyPr wrap="square" lIns="0" tIns="0" rIns="0" bIns="0" rtlCol="0"/>
          <a:lstStyle/>
          <a:p>
            <a:endParaRPr/>
          </a:p>
        </p:txBody>
      </p:sp>
      <p:sp>
        <p:nvSpPr>
          <p:cNvPr id="554" name="object 547">
            <a:extLst>
              <a:ext uri="{FF2B5EF4-FFF2-40B4-BE49-F238E27FC236}">
                <a16:creationId xmlns:a16="http://schemas.microsoft.com/office/drawing/2014/main" id="{750F992F-DA64-0D4F-D66A-142791F0CD80}"/>
              </a:ext>
            </a:extLst>
          </p:cNvPr>
          <p:cNvSpPr txBox="1"/>
          <p:nvPr/>
        </p:nvSpPr>
        <p:spPr>
          <a:xfrm>
            <a:off x="9430146" y="1170118"/>
            <a:ext cx="403860" cy="143510"/>
          </a:xfrm>
          <a:prstGeom prst="rect">
            <a:avLst/>
          </a:prstGeom>
        </p:spPr>
        <p:txBody>
          <a:bodyPr vert="horz" wrap="square" lIns="0" tIns="15240" rIns="0" bIns="0" rtlCol="0">
            <a:spAutoFit/>
          </a:bodyPr>
          <a:lstStyle/>
          <a:p>
            <a:pPr marL="12700">
              <a:lnSpc>
                <a:spcPct val="100000"/>
              </a:lnSpc>
              <a:spcBef>
                <a:spcPts val="120"/>
              </a:spcBef>
            </a:pPr>
            <a:r>
              <a:rPr sz="750" dirty="0">
                <a:latin typeface="Arial"/>
                <a:cs typeface="Arial"/>
              </a:rPr>
              <a:t>1</a:t>
            </a:r>
            <a:r>
              <a:rPr sz="750" spc="240" dirty="0">
                <a:latin typeface="Arial"/>
                <a:cs typeface="Arial"/>
              </a:rPr>
              <a:t> </a:t>
            </a:r>
            <a:r>
              <a:rPr sz="750" dirty="0">
                <a:latin typeface="Arial"/>
                <a:cs typeface="Arial"/>
              </a:rPr>
              <a:t>2</a:t>
            </a:r>
            <a:r>
              <a:rPr sz="750" spc="235" dirty="0">
                <a:latin typeface="Arial"/>
                <a:cs typeface="Arial"/>
              </a:rPr>
              <a:t> </a:t>
            </a:r>
            <a:r>
              <a:rPr sz="750" dirty="0">
                <a:latin typeface="Arial"/>
                <a:cs typeface="Arial"/>
              </a:rPr>
              <a:t>3</a:t>
            </a:r>
            <a:r>
              <a:rPr sz="750" spc="204" dirty="0">
                <a:latin typeface="Arial"/>
                <a:cs typeface="Arial"/>
              </a:rPr>
              <a:t> </a:t>
            </a:r>
            <a:r>
              <a:rPr sz="750" spc="-50" dirty="0">
                <a:latin typeface="Arial"/>
                <a:cs typeface="Arial"/>
              </a:rPr>
              <a:t>4</a:t>
            </a:r>
            <a:endParaRPr sz="750">
              <a:latin typeface="Arial"/>
              <a:cs typeface="Arial"/>
            </a:endParaRPr>
          </a:p>
        </p:txBody>
      </p:sp>
      <p:grpSp>
        <p:nvGrpSpPr>
          <p:cNvPr id="555" name="object 548">
            <a:extLst>
              <a:ext uri="{FF2B5EF4-FFF2-40B4-BE49-F238E27FC236}">
                <a16:creationId xmlns:a16="http://schemas.microsoft.com/office/drawing/2014/main" id="{3821957D-F4DC-1407-CB6A-34C1CAC35E92}"/>
              </a:ext>
            </a:extLst>
          </p:cNvPr>
          <p:cNvGrpSpPr/>
          <p:nvPr/>
        </p:nvGrpSpPr>
        <p:grpSpPr>
          <a:xfrm>
            <a:off x="7804130" y="1208841"/>
            <a:ext cx="1997075" cy="976630"/>
            <a:chOff x="7804130" y="1208841"/>
            <a:chExt cx="1997075" cy="976630"/>
          </a:xfrm>
        </p:grpSpPr>
        <p:sp>
          <p:nvSpPr>
            <p:cNvPr id="556" name="object 549">
              <a:extLst>
                <a:ext uri="{FF2B5EF4-FFF2-40B4-BE49-F238E27FC236}">
                  <a16:creationId xmlns:a16="http://schemas.microsoft.com/office/drawing/2014/main" id="{7A67A888-0871-D2E6-A3DD-891C2A8B2949}"/>
                </a:ext>
              </a:extLst>
            </p:cNvPr>
            <p:cNvSpPr/>
            <p:nvPr/>
          </p:nvSpPr>
          <p:spPr>
            <a:xfrm>
              <a:off x="9360027" y="1329651"/>
              <a:ext cx="329565" cy="755650"/>
            </a:xfrm>
            <a:custGeom>
              <a:avLst/>
              <a:gdLst/>
              <a:ahLst/>
              <a:cxnLst/>
              <a:rect l="l" t="t" r="r" b="b"/>
              <a:pathLst>
                <a:path w="329565" h="755650">
                  <a:moveTo>
                    <a:pt x="108000" y="0"/>
                  </a:moveTo>
                  <a:lnTo>
                    <a:pt x="0" y="0"/>
                  </a:lnTo>
                  <a:lnTo>
                    <a:pt x="0" y="155105"/>
                  </a:lnTo>
                  <a:lnTo>
                    <a:pt x="108000" y="155105"/>
                  </a:lnTo>
                  <a:lnTo>
                    <a:pt x="108000" y="0"/>
                  </a:lnTo>
                  <a:close/>
                </a:path>
                <a:path w="329565" h="755650">
                  <a:moveTo>
                    <a:pt x="108559" y="411619"/>
                  </a:moveTo>
                  <a:lnTo>
                    <a:pt x="558" y="411619"/>
                  </a:lnTo>
                  <a:lnTo>
                    <a:pt x="558" y="566712"/>
                  </a:lnTo>
                  <a:lnTo>
                    <a:pt x="108559" y="566712"/>
                  </a:lnTo>
                  <a:lnTo>
                    <a:pt x="108559" y="411619"/>
                  </a:lnTo>
                  <a:close/>
                </a:path>
                <a:path w="329565" h="755650">
                  <a:moveTo>
                    <a:pt x="108559" y="200837"/>
                  </a:moveTo>
                  <a:lnTo>
                    <a:pt x="558" y="200837"/>
                  </a:lnTo>
                  <a:lnTo>
                    <a:pt x="558" y="355930"/>
                  </a:lnTo>
                  <a:lnTo>
                    <a:pt x="108559" y="355930"/>
                  </a:lnTo>
                  <a:lnTo>
                    <a:pt x="108559" y="200837"/>
                  </a:lnTo>
                  <a:close/>
                </a:path>
                <a:path w="329565" h="755650">
                  <a:moveTo>
                    <a:pt x="109258" y="600532"/>
                  </a:moveTo>
                  <a:lnTo>
                    <a:pt x="1257" y="600532"/>
                  </a:lnTo>
                  <a:lnTo>
                    <a:pt x="1257" y="755624"/>
                  </a:lnTo>
                  <a:lnTo>
                    <a:pt x="109258" y="755624"/>
                  </a:lnTo>
                  <a:lnTo>
                    <a:pt x="109258" y="600532"/>
                  </a:lnTo>
                  <a:close/>
                </a:path>
                <a:path w="329565" h="755650">
                  <a:moveTo>
                    <a:pt x="218274" y="0"/>
                  </a:moveTo>
                  <a:lnTo>
                    <a:pt x="110274" y="0"/>
                  </a:lnTo>
                  <a:lnTo>
                    <a:pt x="110274" y="155105"/>
                  </a:lnTo>
                  <a:lnTo>
                    <a:pt x="218274" y="155105"/>
                  </a:lnTo>
                  <a:lnTo>
                    <a:pt x="218274" y="0"/>
                  </a:lnTo>
                  <a:close/>
                </a:path>
                <a:path w="329565" h="755650">
                  <a:moveTo>
                    <a:pt x="218833" y="411619"/>
                  </a:moveTo>
                  <a:lnTo>
                    <a:pt x="110832" y="411619"/>
                  </a:lnTo>
                  <a:lnTo>
                    <a:pt x="110832" y="566712"/>
                  </a:lnTo>
                  <a:lnTo>
                    <a:pt x="218833" y="566712"/>
                  </a:lnTo>
                  <a:lnTo>
                    <a:pt x="218833" y="411619"/>
                  </a:lnTo>
                  <a:close/>
                </a:path>
                <a:path w="329565" h="755650">
                  <a:moveTo>
                    <a:pt x="218833" y="200837"/>
                  </a:moveTo>
                  <a:lnTo>
                    <a:pt x="110832" y="200837"/>
                  </a:lnTo>
                  <a:lnTo>
                    <a:pt x="110832" y="355930"/>
                  </a:lnTo>
                  <a:lnTo>
                    <a:pt x="218833" y="355930"/>
                  </a:lnTo>
                  <a:lnTo>
                    <a:pt x="218833" y="200837"/>
                  </a:lnTo>
                  <a:close/>
                </a:path>
                <a:path w="329565" h="755650">
                  <a:moveTo>
                    <a:pt x="328409" y="0"/>
                  </a:moveTo>
                  <a:lnTo>
                    <a:pt x="220421" y="0"/>
                  </a:lnTo>
                  <a:lnTo>
                    <a:pt x="220421" y="155105"/>
                  </a:lnTo>
                  <a:lnTo>
                    <a:pt x="328409" y="155105"/>
                  </a:lnTo>
                  <a:lnTo>
                    <a:pt x="328409" y="0"/>
                  </a:lnTo>
                  <a:close/>
                </a:path>
                <a:path w="329565" h="755650">
                  <a:moveTo>
                    <a:pt x="329107" y="200837"/>
                  </a:moveTo>
                  <a:lnTo>
                    <a:pt x="221119" y="200837"/>
                  </a:lnTo>
                  <a:lnTo>
                    <a:pt x="221119" y="355930"/>
                  </a:lnTo>
                  <a:lnTo>
                    <a:pt x="329107" y="355930"/>
                  </a:lnTo>
                  <a:lnTo>
                    <a:pt x="329107" y="200837"/>
                  </a:lnTo>
                  <a:close/>
                </a:path>
              </a:pathLst>
            </a:custGeom>
            <a:solidFill>
              <a:srgbClr val="9B2FFF"/>
            </a:solidFill>
          </p:spPr>
          <p:txBody>
            <a:bodyPr wrap="square" lIns="0" tIns="0" rIns="0" bIns="0" rtlCol="0"/>
            <a:lstStyle/>
            <a:p>
              <a:endParaRPr/>
            </a:p>
          </p:txBody>
        </p:sp>
        <p:sp>
          <p:nvSpPr>
            <p:cNvPr id="557" name="object 550">
              <a:extLst>
                <a:ext uri="{FF2B5EF4-FFF2-40B4-BE49-F238E27FC236}">
                  <a16:creationId xmlns:a16="http://schemas.microsoft.com/office/drawing/2014/main" id="{A0E61B29-7111-95D4-A2A7-B51B5525F66E}"/>
                </a:ext>
              </a:extLst>
            </p:cNvPr>
            <p:cNvSpPr/>
            <p:nvPr/>
          </p:nvSpPr>
          <p:spPr>
            <a:xfrm>
              <a:off x="9796940" y="1296541"/>
              <a:ext cx="0" cy="11430"/>
            </a:xfrm>
            <a:custGeom>
              <a:avLst/>
              <a:gdLst/>
              <a:ahLst/>
              <a:cxnLst/>
              <a:rect l="l" t="t" r="r" b="b"/>
              <a:pathLst>
                <a:path h="11430">
                  <a:moveTo>
                    <a:pt x="0" y="11363"/>
                  </a:moveTo>
                  <a:lnTo>
                    <a:pt x="0" y="0"/>
                  </a:lnTo>
                </a:path>
              </a:pathLst>
            </a:custGeom>
            <a:ln w="7846">
              <a:solidFill>
                <a:srgbClr val="000000"/>
              </a:solidFill>
            </a:ln>
          </p:spPr>
          <p:txBody>
            <a:bodyPr wrap="square" lIns="0" tIns="0" rIns="0" bIns="0" rtlCol="0"/>
            <a:lstStyle/>
            <a:p>
              <a:endParaRPr/>
            </a:p>
          </p:txBody>
        </p:sp>
        <p:sp>
          <p:nvSpPr>
            <p:cNvPr id="558" name="object 551">
              <a:extLst>
                <a:ext uri="{FF2B5EF4-FFF2-40B4-BE49-F238E27FC236}">
                  <a16:creationId xmlns:a16="http://schemas.microsoft.com/office/drawing/2014/main" id="{2F73046E-D3E9-49C7-F7FA-66F006B710F3}"/>
                </a:ext>
              </a:extLst>
            </p:cNvPr>
            <p:cNvSpPr/>
            <p:nvPr/>
          </p:nvSpPr>
          <p:spPr>
            <a:xfrm>
              <a:off x="9691286" y="1329651"/>
              <a:ext cx="108585" cy="155575"/>
            </a:xfrm>
            <a:custGeom>
              <a:avLst/>
              <a:gdLst/>
              <a:ahLst/>
              <a:cxnLst/>
              <a:rect l="l" t="t" r="r" b="b"/>
              <a:pathLst>
                <a:path w="108584" h="155575">
                  <a:moveTo>
                    <a:pt x="107996" y="0"/>
                  </a:moveTo>
                  <a:lnTo>
                    <a:pt x="0" y="0"/>
                  </a:lnTo>
                  <a:lnTo>
                    <a:pt x="0" y="155096"/>
                  </a:lnTo>
                  <a:lnTo>
                    <a:pt x="107996" y="155096"/>
                  </a:lnTo>
                  <a:lnTo>
                    <a:pt x="107996" y="0"/>
                  </a:lnTo>
                  <a:close/>
                </a:path>
              </a:pathLst>
            </a:custGeom>
            <a:solidFill>
              <a:srgbClr val="9B2FFF"/>
            </a:solidFill>
          </p:spPr>
          <p:txBody>
            <a:bodyPr wrap="square" lIns="0" tIns="0" rIns="0" bIns="0" rtlCol="0"/>
            <a:lstStyle/>
            <a:p>
              <a:endParaRPr/>
            </a:p>
          </p:txBody>
        </p:sp>
        <p:sp>
          <p:nvSpPr>
            <p:cNvPr id="559" name="object 552">
              <a:extLst>
                <a:ext uri="{FF2B5EF4-FFF2-40B4-BE49-F238E27FC236}">
                  <a16:creationId xmlns:a16="http://schemas.microsoft.com/office/drawing/2014/main" id="{29EFDF76-E9E7-0443-B307-AC78BD77F753}"/>
                </a:ext>
              </a:extLst>
            </p:cNvPr>
            <p:cNvSpPr/>
            <p:nvPr/>
          </p:nvSpPr>
          <p:spPr>
            <a:xfrm>
              <a:off x="7809210" y="1312591"/>
              <a:ext cx="562610" cy="0"/>
            </a:xfrm>
            <a:custGeom>
              <a:avLst/>
              <a:gdLst/>
              <a:ahLst/>
              <a:cxnLst/>
              <a:rect l="l" t="t" r="r" b="b"/>
              <a:pathLst>
                <a:path w="562609">
                  <a:moveTo>
                    <a:pt x="562612" y="0"/>
                  </a:moveTo>
                  <a:lnTo>
                    <a:pt x="0" y="0"/>
                  </a:lnTo>
                </a:path>
              </a:pathLst>
            </a:custGeom>
            <a:ln w="10101">
              <a:solidFill>
                <a:srgbClr val="000000"/>
              </a:solidFill>
            </a:ln>
          </p:spPr>
          <p:txBody>
            <a:bodyPr wrap="square" lIns="0" tIns="0" rIns="0" bIns="0" rtlCol="0"/>
            <a:lstStyle/>
            <a:p>
              <a:endParaRPr/>
            </a:p>
          </p:txBody>
        </p:sp>
        <p:sp>
          <p:nvSpPr>
            <p:cNvPr id="560" name="object 553">
              <a:extLst>
                <a:ext uri="{FF2B5EF4-FFF2-40B4-BE49-F238E27FC236}">
                  <a16:creationId xmlns:a16="http://schemas.microsoft.com/office/drawing/2014/main" id="{826FCF16-A1B2-84FE-0920-0C72E7D20C70}"/>
                </a:ext>
              </a:extLst>
            </p:cNvPr>
            <p:cNvSpPr/>
            <p:nvPr/>
          </p:nvSpPr>
          <p:spPr>
            <a:xfrm>
              <a:off x="8362994" y="1277236"/>
              <a:ext cx="71120" cy="71120"/>
            </a:xfrm>
            <a:custGeom>
              <a:avLst/>
              <a:gdLst/>
              <a:ahLst/>
              <a:cxnLst/>
              <a:rect l="l" t="t" r="r" b="b"/>
              <a:pathLst>
                <a:path w="71120" h="71119">
                  <a:moveTo>
                    <a:pt x="0" y="0"/>
                  </a:moveTo>
                  <a:lnTo>
                    <a:pt x="0" y="70709"/>
                  </a:lnTo>
                  <a:lnTo>
                    <a:pt x="70622" y="35354"/>
                  </a:lnTo>
                  <a:lnTo>
                    <a:pt x="0" y="0"/>
                  </a:lnTo>
                  <a:close/>
                </a:path>
              </a:pathLst>
            </a:custGeom>
            <a:solidFill>
              <a:srgbClr val="000000"/>
            </a:solidFill>
          </p:spPr>
          <p:txBody>
            <a:bodyPr wrap="square" lIns="0" tIns="0" rIns="0" bIns="0" rtlCol="0"/>
            <a:lstStyle/>
            <a:p>
              <a:endParaRPr/>
            </a:p>
          </p:txBody>
        </p:sp>
        <p:sp>
          <p:nvSpPr>
            <p:cNvPr id="561" name="object 554">
              <a:extLst>
                <a:ext uri="{FF2B5EF4-FFF2-40B4-BE49-F238E27FC236}">
                  <a16:creationId xmlns:a16="http://schemas.microsoft.com/office/drawing/2014/main" id="{E0645CAB-6274-F81A-8402-5B10A76C6C3A}"/>
                </a:ext>
              </a:extLst>
            </p:cNvPr>
            <p:cNvSpPr/>
            <p:nvPr/>
          </p:nvSpPr>
          <p:spPr>
            <a:xfrm>
              <a:off x="7869585" y="1213921"/>
              <a:ext cx="0" cy="909955"/>
            </a:xfrm>
            <a:custGeom>
              <a:avLst/>
              <a:gdLst/>
              <a:ahLst/>
              <a:cxnLst/>
              <a:rect l="l" t="t" r="r" b="b"/>
              <a:pathLst>
                <a:path h="909955">
                  <a:moveTo>
                    <a:pt x="0" y="909550"/>
                  </a:moveTo>
                  <a:lnTo>
                    <a:pt x="0" y="0"/>
                  </a:lnTo>
                </a:path>
              </a:pathLst>
            </a:custGeom>
            <a:ln w="10088">
              <a:solidFill>
                <a:srgbClr val="000000"/>
              </a:solidFill>
            </a:ln>
          </p:spPr>
          <p:txBody>
            <a:bodyPr wrap="square" lIns="0" tIns="0" rIns="0" bIns="0" rtlCol="0"/>
            <a:lstStyle/>
            <a:p>
              <a:endParaRPr/>
            </a:p>
          </p:txBody>
        </p:sp>
        <p:sp>
          <p:nvSpPr>
            <p:cNvPr id="562" name="object 555">
              <a:extLst>
                <a:ext uri="{FF2B5EF4-FFF2-40B4-BE49-F238E27FC236}">
                  <a16:creationId xmlns:a16="http://schemas.microsoft.com/office/drawing/2014/main" id="{2CE876B4-9E1B-D145-D561-6E76C8BDBF32}"/>
                </a:ext>
              </a:extLst>
            </p:cNvPr>
            <p:cNvSpPr/>
            <p:nvPr/>
          </p:nvSpPr>
          <p:spPr>
            <a:xfrm>
              <a:off x="7834274" y="2114633"/>
              <a:ext cx="71120" cy="71120"/>
            </a:xfrm>
            <a:custGeom>
              <a:avLst/>
              <a:gdLst/>
              <a:ahLst/>
              <a:cxnLst/>
              <a:rect l="l" t="t" r="r" b="b"/>
              <a:pathLst>
                <a:path w="71120" h="71119">
                  <a:moveTo>
                    <a:pt x="70622" y="0"/>
                  </a:moveTo>
                  <a:lnTo>
                    <a:pt x="0" y="0"/>
                  </a:lnTo>
                  <a:lnTo>
                    <a:pt x="35311" y="70709"/>
                  </a:lnTo>
                  <a:lnTo>
                    <a:pt x="70622" y="0"/>
                  </a:lnTo>
                  <a:close/>
                </a:path>
              </a:pathLst>
            </a:custGeom>
            <a:solidFill>
              <a:srgbClr val="000000"/>
            </a:solidFill>
          </p:spPr>
          <p:txBody>
            <a:bodyPr wrap="square" lIns="0" tIns="0" rIns="0" bIns="0" rtlCol="0"/>
            <a:lstStyle/>
            <a:p>
              <a:endParaRPr/>
            </a:p>
          </p:txBody>
        </p:sp>
        <p:sp>
          <p:nvSpPr>
            <p:cNvPr id="563" name="object 556">
              <a:extLst>
                <a:ext uri="{FF2B5EF4-FFF2-40B4-BE49-F238E27FC236}">
                  <a16:creationId xmlns:a16="http://schemas.microsoft.com/office/drawing/2014/main" id="{5A3C7BA6-07E4-8D31-E8DF-142C531AAAE5}"/>
                </a:ext>
              </a:extLst>
            </p:cNvPr>
            <p:cNvSpPr/>
            <p:nvPr/>
          </p:nvSpPr>
          <p:spPr>
            <a:xfrm>
              <a:off x="7983188" y="1298168"/>
              <a:ext cx="219710" cy="12065"/>
            </a:xfrm>
            <a:custGeom>
              <a:avLst/>
              <a:gdLst/>
              <a:ahLst/>
              <a:cxnLst/>
              <a:rect l="l" t="t" r="r" b="b"/>
              <a:pathLst>
                <a:path w="219709" h="12065">
                  <a:moveTo>
                    <a:pt x="0" y="11574"/>
                  </a:moveTo>
                  <a:lnTo>
                    <a:pt x="0" y="210"/>
                  </a:lnTo>
                </a:path>
                <a:path w="219709" h="12065">
                  <a:moveTo>
                    <a:pt x="109226" y="11377"/>
                  </a:moveTo>
                  <a:lnTo>
                    <a:pt x="109226" y="0"/>
                  </a:lnTo>
                </a:path>
                <a:path w="219709" h="12065">
                  <a:moveTo>
                    <a:pt x="219252" y="11377"/>
                  </a:moveTo>
                  <a:lnTo>
                    <a:pt x="219252" y="0"/>
                  </a:lnTo>
                </a:path>
              </a:pathLst>
            </a:custGeom>
            <a:ln w="7851">
              <a:solidFill>
                <a:srgbClr val="000000"/>
              </a:solidFill>
            </a:ln>
          </p:spPr>
          <p:txBody>
            <a:bodyPr wrap="square" lIns="0" tIns="0" rIns="0" bIns="0" rtlCol="0"/>
            <a:lstStyle/>
            <a:p>
              <a:endParaRPr/>
            </a:p>
          </p:txBody>
        </p:sp>
      </p:grpSp>
      <p:sp>
        <p:nvSpPr>
          <p:cNvPr id="564" name="object 557">
            <a:extLst>
              <a:ext uri="{FF2B5EF4-FFF2-40B4-BE49-F238E27FC236}">
                <a16:creationId xmlns:a16="http://schemas.microsoft.com/office/drawing/2014/main" id="{38B11D0E-7D4F-8B92-316A-09529DB69C20}"/>
              </a:ext>
            </a:extLst>
          </p:cNvPr>
          <p:cNvSpPr txBox="1"/>
          <p:nvPr/>
        </p:nvSpPr>
        <p:spPr>
          <a:xfrm>
            <a:off x="7944117" y="1171451"/>
            <a:ext cx="403860" cy="143510"/>
          </a:xfrm>
          <a:prstGeom prst="rect">
            <a:avLst/>
          </a:prstGeom>
        </p:spPr>
        <p:txBody>
          <a:bodyPr vert="horz" wrap="square" lIns="0" tIns="15240" rIns="0" bIns="0" rtlCol="0">
            <a:spAutoFit/>
          </a:bodyPr>
          <a:lstStyle/>
          <a:p>
            <a:pPr marL="12700">
              <a:lnSpc>
                <a:spcPct val="100000"/>
              </a:lnSpc>
              <a:spcBef>
                <a:spcPts val="120"/>
              </a:spcBef>
            </a:pPr>
            <a:r>
              <a:rPr sz="750" dirty="0">
                <a:latin typeface="Arial"/>
                <a:cs typeface="Arial"/>
              </a:rPr>
              <a:t>1</a:t>
            </a:r>
            <a:r>
              <a:rPr sz="750" spc="240" dirty="0">
                <a:latin typeface="Arial"/>
                <a:cs typeface="Arial"/>
              </a:rPr>
              <a:t> </a:t>
            </a:r>
            <a:r>
              <a:rPr sz="750" dirty="0">
                <a:latin typeface="Arial"/>
                <a:cs typeface="Arial"/>
              </a:rPr>
              <a:t>2</a:t>
            </a:r>
            <a:r>
              <a:rPr sz="750" spc="235" dirty="0">
                <a:latin typeface="Arial"/>
                <a:cs typeface="Arial"/>
              </a:rPr>
              <a:t> </a:t>
            </a:r>
            <a:r>
              <a:rPr sz="750" dirty="0">
                <a:latin typeface="Arial"/>
                <a:cs typeface="Arial"/>
              </a:rPr>
              <a:t>3</a:t>
            </a:r>
            <a:r>
              <a:rPr sz="750" spc="204" dirty="0">
                <a:latin typeface="Arial"/>
                <a:cs typeface="Arial"/>
              </a:rPr>
              <a:t> </a:t>
            </a:r>
            <a:r>
              <a:rPr sz="750" spc="-50" dirty="0">
                <a:latin typeface="Arial"/>
                <a:cs typeface="Arial"/>
              </a:rPr>
              <a:t>4</a:t>
            </a:r>
            <a:endParaRPr sz="750">
              <a:latin typeface="Arial"/>
              <a:cs typeface="Arial"/>
            </a:endParaRPr>
          </a:p>
        </p:txBody>
      </p:sp>
      <p:grpSp>
        <p:nvGrpSpPr>
          <p:cNvPr id="565" name="object 558">
            <a:extLst>
              <a:ext uri="{FF2B5EF4-FFF2-40B4-BE49-F238E27FC236}">
                <a16:creationId xmlns:a16="http://schemas.microsoft.com/office/drawing/2014/main" id="{BE8FA41F-2EB2-06F8-F740-83D01DAB5283}"/>
              </a:ext>
            </a:extLst>
          </p:cNvPr>
          <p:cNvGrpSpPr/>
          <p:nvPr/>
        </p:nvGrpSpPr>
        <p:grpSpPr>
          <a:xfrm>
            <a:off x="7873958" y="1208841"/>
            <a:ext cx="1305560" cy="976630"/>
            <a:chOff x="7873958" y="1208841"/>
            <a:chExt cx="1305560" cy="976630"/>
          </a:xfrm>
        </p:grpSpPr>
        <p:sp>
          <p:nvSpPr>
            <p:cNvPr id="566" name="object 559">
              <a:extLst>
                <a:ext uri="{FF2B5EF4-FFF2-40B4-BE49-F238E27FC236}">
                  <a16:creationId xmlns:a16="http://schemas.microsoft.com/office/drawing/2014/main" id="{32519F44-7AD2-ECDE-435F-ED8FC711BAF3}"/>
                </a:ext>
              </a:extLst>
            </p:cNvPr>
            <p:cNvSpPr/>
            <p:nvPr/>
          </p:nvSpPr>
          <p:spPr>
            <a:xfrm>
              <a:off x="7873949" y="1330985"/>
              <a:ext cx="329565" cy="755650"/>
            </a:xfrm>
            <a:custGeom>
              <a:avLst/>
              <a:gdLst/>
              <a:ahLst/>
              <a:cxnLst/>
              <a:rect l="l" t="t" r="r" b="b"/>
              <a:pathLst>
                <a:path w="329565" h="755650">
                  <a:moveTo>
                    <a:pt x="108000" y="0"/>
                  </a:moveTo>
                  <a:lnTo>
                    <a:pt x="0" y="0"/>
                  </a:lnTo>
                  <a:lnTo>
                    <a:pt x="0" y="155105"/>
                  </a:lnTo>
                  <a:lnTo>
                    <a:pt x="108000" y="155105"/>
                  </a:lnTo>
                  <a:lnTo>
                    <a:pt x="108000" y="0"/>
                  </a:lnTo>
                  <a:close/>
                </a:path>
                <a:path w="329565" h="755650">
                  <a:moveTo>
                    <a:pt x="108610" y="411607"/>
                  </a:moveTo>
                  <a:lnTo>
                    <a:pt x="609" y="411607"/>
                  </a:lnTo>
                  <a:lnTo>
                    <a:pt x="609" y="566699"/>
                  </a:lnTo>
                  <a:lnTo>
                    <a:pt x="108610" y="566699"/>
                  </a:lnTo>
                  <a:lnTo>
                    <a:pt x="108610" y="411607"/>
                  </a:lnTo>
                  <a:close/>
                </a:path>
                <a:path w="329565" h="755650">
                  <a:moveTo>
                    <a:pt x="108610" y="200837"/>
                  </a:moveTo>
                  <a:lnTo>
                    <a:pt x="622" y="200837"/>
                  </a:lnTo>
                  <a:lnTo>
                    <a:pt x="622" y="355930"/>
                  </a:lnTo>
                  <a:lnTo>
                    <a:pt x="108610" y="355930"/>
                  </a:lnTo>
                  <a:lnTo>
                    <a:pt x="108610" y="200837"/>
                  </a:lnTo>
                  <a:close/>
                </a:path>
                <a:path w="329565" h="755650">
                  <a:moveTo>
                    <a:pt x="109232" y="600506"/>
                  </a:moveTo>
                  <a:lnTo>
                    <a:pt x="1231" y="600506"/>
                  </a:lnTo>
                  <a:lnTo>
                    <a:pt x="1231" y="755611"/>
                  </a:lnTo>
                  <a:lnTo>
                    <a:pt x="109232" y="755611"/>
                  </a:lnTo>
                  <a:lnTo>
                    <a:pt x="109232" y="600506"/>
                  </a:lnTo>
                  <a:close/>
                </a:path>
                <a:path w="329565" h="755650">
                  <a:moveTo>
                    <a:pt x="218224" y="0"/>
                  </a:moveTo>
                  <a:lnTo>
                    <a:pt x="110223" y="0"/>
                  </a:lnTo>
                  <a:lnTo>
                    <a:pt x="110223" y="155105"/>
                  </a:lnTo>
                  <a:lnTo>
                    <a:pt x="218224" y="155105"/>
                  </a:lnTo>
                  <a:lnTo>
                    <a:pt x="218224" y="0"/>
                  </a:lnTo>
                  <a:close/>
                </a:path>
                <a:path w="329565" h="755650">
                  <a:moveTo>
                    <a:pt x="218821" y="411607"/>
                  </a:moveTo>
                  <a:lnTo>
                    <a:pt x="110832" y="411607"/>
                  </a:lnTo>
                  <a:lnTo>
                    <a:pt x="110832" y="566699"/>
                  </a:lnTo>
                  <a:lnTo>
                    <a:pt x="218821" y="566699"/>
                  </a:lnTo>
                  <a:lnTo>
                    <a:pt x="218821" y="411607"/>
                  </a:lnTo>
                  <a:close/>
                </a:path>
                <a:path w="329565" h="755650">
                  <a:moveTo>
                    <a:pt x="218846" y="200837"/>
                  </a:moveTo>
                  <a:lnTo>
                    <a:pt x="110845" y="200837"/>
                  </a:lnTo>
                  <a:lnTo>
                    <a:pt x="110845" y="355930"/>
                  </a:lnTo>
                  <a:lnTo>
                    <a:pt x="218846" y="355930"/>
                  </a:lnTo>
                  <a:lnTo>
                    <a:pt x="218846" y="200837"/>
                  </a:lnTo>
                  <a:close/>
                </a:path>
                <a:path w="329565" h="755650">
                  <a:moveTo>
                    <a:pt x="328447" y="0"/>
                  </a:moveTo>
                  <a:lnTo>
                    <a:pt x="220446" y="0"/>
                  </a:lnTo>
                  <a:lnTo>
                    <a:pt x="220446" y="155105"/>
                  </a:lnTo>
                  <a:lnTo>
                    <a:pt x="328447" y="155105"/>
                  </a:lnTo>
                  <a:lnTo>
                    <a:pt x="328447" y="0"/>
                  </a:lnTo>
                  <a:close/>
                </a:path>
                <a:path w="329565" h="755650">
                  <a:moveTo>
                    <a:pt x="329057" y="200837"/>
                  </a:moveTo>
                  <a:lnTo>
                    <a:pt x="221068" y="200837"/>
                  </a:lnTo>
                  <a:lnTo>
                    <a:pt x="221068" y="355930"/>
                  </a:lnTo>
                  <a:lnTo>
                    <a:pt x="329057" y="355930"/>
                  </a:lnTo>
                  <a:lnTo>
                    <a:pt x="329057" y="200837"/>
                  </a:lnTo>
                  <a:close/>
                </a:path>
              </a:pathLst>
            </a:custGeom>
            <a:solidFill>
              <a:srgbClr val="FFA400"/>
            </a:solidFill>
          </p:spPr>
          <p:txBody>
            <a:bodyPr wrap="square" lIns="0" tIns="0" rIns="0" bIns="0" rtlCol="0"/>
            <a:lstStyle/>
            <a:p>
              <a:endParaRPr/>
            </a:p>
          </p:txBody>
        </p:sp>
        <p:sp>
          <p:nvSpPr>
            <p:cNvPr id="567" name="object 560">
              <a:extLst>
                <a:ext uri="{FF2B5EF4-FFF2-40B4-BE49-F238E27FC236}">
                  <a16:creationId xmlns:a16="http://schemas.microsoft.com/office/drawing/2014/main" id="{068D3E58-FB0F-37A0-1B8E-A717048651E5}"/>
                </a:ext>
              </a:extLst>
            </p:cNvPr>
            <p:cNvSpPr/>
            <p:nvPr/>
          </p:nvSpPr>
          <p:spPr>
            <a:xfrm>
              <a:off x="8310882" y="1297860"/>
              <a:ext cx="0" cy="11430"/>
            </a:xfrm>
            <a:custGeom>
              <a:avLst/>
              <a:gdLst/>
              <a:ahLst/>
              <a:cxnLst/>
              <a:rect l="l" t="t" r="r" b="b"/>
              <a:pathLst>
                <a:path h="11430">
                  <a:moveTo>
                    <a:pt x="0" y="11377"/>
                  </a:moveTo>
                  <a:lnTo>
                    <a:pt x="0" y="0"/>
                  </a:lnTo>
                </a:path>
              </a:pathLst>
            </a:custGeom>
            <a:ln w="7846">
              <a:solidFill>
                <a:srgbClr val="000000"/>
              </a:solidFill>
            </a:ln>
          </p:spPr>
          <p:txBody>
            <a:bodyPr wrap="square" lIns="0" tIns="0" rIns="0" bIns="0" rtlCol="0"/>
            <a:lstStyle/>
            <a:p>
              <a:endParaRPr/>
            </a:p>
          </p:txBody>
        </p:sp>
        <p:sp>
          <p:nvSpPr>
            <p:cNvPr id="568" name="object 561">
              <a:extLst>
                <a:ext uri="{FF2B5EF4-FFF2-40B4-BE49-F238E27FC236}">
                  <a16:creationId xmlns:a16="http://schemas.microsoft.com/office/drawing/2014/main" id="{89417765-651A-D52F-054F-9910CFB5A0BE}"/>
                </a:ext>
              </a:extLst>
            </p:cNvPr>
            <p:cNvSpPr/>
            <p:nvPr/>
          </p:nvSpPr>
          <p:spPr>
            <a:xfrm>
              <a:off x="8205242" y="1330983"/>
              <a:ext cx="108585" cy="155575"/>
            </a:xfrm>
            <a:custGeom>
              <a:avLst/>
              <a:gdLst/>
              <a:ahLst/>
              <a:cxnLst/>
              <a:rect l="l" t="t" r="r" b="b"/>
              <a:pathLst>
                <a:path w="108584" h="155575">
                  <a:moveTo>
                    <a:pt x="107996" y="0"/>
                  </a:moveTo>
                  <a:lnTo>
                    <a:pt x="0" y="0"/>
                  </a:lnTo>
                  <a:lnTo>
                    <a:pt x="0" y="155096"/>
                  </a:lnTo>
                  <a:lnTo>
                    <a:pt x="107996" y="155096"/>
                  </a:lnTo>
                  <a:lnTo>
                    <a:pt x="107996" y="0"/>
                  </a:lnTo>
                  <a:close/>
                </a:path>
              </a:pathLst>
            </a:custGeom>
            <a:solidFill>
              <a:srgbClr val="FFA400"/>
            </a:solidFill>
          </p:spPr>
          <p:txBody>
            <a:bodyPr wrap="square" lIns="0" tIns="0" rIns="0" bIns="0" rtlCol="0"/>
            <a:lstStyle/>
            <a:p>
              <a:endParaRPr/>
            </a:p>
          </p:txBody>
        </p:sp>
        <p:sp>
          <p:nvSpPr>
            <p:cNvPr id="569" name="object 562">
              <a:extLst>
                <a:ext uri="{FF2B5EF4-FFF2-40B4-BE49-F238E27FC236}">
                  <a16:creationId xmlns:a16="http://schemas.microsoft.com/office/drawing/2014/main" id="{EBF9005F-4AE0-241E-2FA4-9CA6986B809B}"/>
                </a:ext>
              </a:extLst>
            </p:cNvPr>
            <p:cNvSpPr/>
            <p:nvPr/>
          </p:nvSpPr>
          <p:spPr>
            <a:xfrm>
              <a:off x="8554908" y="1312591"/>
              <a:ext cx="562610" cy="0"/>
            </a:xfrm>
            <a:custGeom>
              <a:avLst/>
              <a:gdLst/>
              <a:ahLst/>
              <a:cxnLst/>
              <a:rect l="l" t="t" r="r" b="b"/>
              <a:pathLst>
                <a:path w="562609">
                  <a:moveTo>
                    <a:pt x="562598" y="0"/>
                  </a:moveTo>
                  <a:lnTo>
                    <a:pt x="0" y="0"/>
                  </a:lnTo>
                </a:path>
              </a:pathLst>
            </a:custGeom>
            <a:ln w="10101">
              <a:solidFill>
                <a:srgbClr val="000000"/>
              </a:solidFill>
            </a:ln>
          </p:spPr>
          <p:txBody>
            <a:bodyPr wrap="square" lIns="0" tIns="0" rIns="0" bIns="0" rtlCol="0"/>
            <a:lstStyle/>
            <a:p>
              <a:endParaRPr/>
            </a:p>
          </p:txBody>
        </p:sp>
        <p:sp>
          <p:nvSpPr>
            <p:cNvPr id="570" name="object 563">
              <a:extLst>
                <a:ext uri="{FF2B5EF4-FFF2-40B4-BE49-F238E27FC236}">
                  <a16:creationId xmlns:a16="http://schemas.microsoft.com/office/drawing/2014/main" id="{F49FEB8E-B46B-19AD-68C2-86D0D102C78C}"/>
                </a:ext>
              </a:extLst>
            </p:cNvPr>
            <p:cNvSpPr/>
            <p:nvPr/>
          </p:nvSpPr>
          <p:spPr>
            <a:xfrm>
              <a:off x="9108678" y="1277236"/>
              <a:ext cx="71120" cy="71120"/>
            </a:xfrm>
            <a:custGeom>
              <a:avLst/>
              <a:gdLst/>
              <a:ahLst/>
              <a:cxnLst/>
              <a:rect l="l" t="t" r="r" b="b"/>
              <a:pathLst>
                <a:path w="71120" h="71119">
                  <a:moveTo>
                    <a:pt x="0" y="0"/>
                  </a:moveTo>
                  <a:lnTo>
                    <a:pt x="0" y="70709"/>
                  </a:lnTo>
                  <a:lnTo>
                    <a:pt x="70622" y="35354"/>
                  </a:lnTo>
                  <a:lnTo>
                    <a:pt x="0" y="0"/>
                  </a:lnTo>
                  <a:close/>
                </a:path>
              </a:pathLst>
            </a:custGeom>
            <a:solidFill>
              <a:srgbClr val="000000"/>
            </a:solidFill>
          </p:spPr>
          <p:txBody>
            <a:bodyPr wrap="square" lIns="0" tIns="0" rIns="0" bIns="0" rtlCol="0"/>
            <a:lstStyle/>
            <a:p>
              <a:endParaRPr/>
            </a:p>
          </p:txBody>
        </p:sp>
        <p:sp>
          <p:nvSpPr>
            <p:cNvPr id="571" name="object 564">
              <a:extLst>
                <a:ext uri="{FF2B5EF4-FFF2-40B4-BE49-F238E27FC236}">
                  <a16:creationId xmlns:a16="http://schemas.microsoft.com/office/drawing/2014/main" id="{1C11D6A3-0CBE-BABC-2D3F-28C7837995B0}"/>
                </a:ext>
              </a:extLst>
            </p:cNvPr>
            <p:cNvSpPr/>
            <p:nvPr/>
          </p:nvSpPr>
          <p:spPr>
            <a:xfrm>
              <a:off x="8615273" y="1213921"/>
              <a:ext cx="0" cy="909955"/>
            </a:xfrm>
            <a:custGeom>
              <a:avLst/>
              <a:gdLst/>
              <a:ahLst/>
              <a:cxnLst/>
              <a:rect l="l" t="t" r="r" b="b"/>
              <a:pathLst>
                <a:path h="909955">
                  <a:moveTo>
                    <a:pt x="0" y="909550"/>
                  </a:moveTo>
                  <a:lnTo>
                    <a:pt x="0" y="0"/>
                  </a:lnTo>
                </a:path>
              </a:pathLst>
            </a:custGeom>
            <a:ln w="10088">
              <a:solidFill>
                <a:srgbClr val="000000"/>
              </a:solidFill>
            </a:ln>
          </p:spPr>
          <p:txBody>
            <a:bodyPr wrap="square" lIns="0" tIns="0" rIns="0" bIns="0" rtlCol="0"/>
            <a:lstStyle/>
            <a:p>
              <a:endParaRPr/>
            </a:p>
          </p:txBody>
        </p:sp>
        <p:sp>
          <p:nvSpPr>
            <p:cNvPr id="572" name="object 565">
              <a:extLst>
                <a:ext uri="{FF2B5EF4-FFF2-40B4-BE49-F238E27FC236}">
                  <a16:creationId xmlns:a16="http://schemas.microsoft.com/office/drawing/2014/main" id="{9A59183E-25AE-8149-61BE-9A618B3ADA40}"/>
                </a:ext>
              </a:extLst>
            </p:cNvPr>
            <p:cNvSpPr/>
            <p:nvPr/>
          </p:nvSpPr>
          <p:spPr>
            <a:xfrm>
              <a:off x="8579962" y="2114633"/>
              <a:ext cx="71120" cy="71120"/>
            </a:xfrm>
            <a:custGeom>
              <a:avLst/>
              <a:gdLst/>
              <a:ahLst/>
              <a:cxnLst/>
              <a:rect l="l" t="t" r="r" b="b"/>
              <a:pathLst>
                <a:path w="71120" h="71119">
                  <a:moveTo>
                    <a:pt x="70622" y="0"/>
                  </a:moveTo>
                  <a:lnTo>
                    <a:pt x="0" y="0"/>
                  </a:lnTo>
                  <a:lnTo>
                    <a:pt x="35311" y="70709"/>
                  </a:lnTo>
                  <a:lnTo>
                    <a:pt x="70622" y="0"/>
                  </a:lnTo>
                  <a:close/>
                </a:path>
              </a:pathLst>
            </a:custGeom>
            <a:solidFill>
              <a:srgbClr val="000000"/>
            </a:solidFill>
          </p:spPr>
          <p:txBody>
            <a:bodyPr wrap="square" lIns="0" tIns="0" rIns="0" bIns="0" rtlCol="0"/>
            <a:lstStyle/>
            <a:p>
              <a:endParaRPr/>
            </a:p>
          </p:txBody>
        </p:sp>
        <p:sp>
          <p:nvSpPr>
            <p:cNvPr id="573" name="object 566">
              <a:extLst>
                <a:ext uri="{FF2B5EF4-FFF2-40B4-BE49-F238E27FC236}">
                  <a16:creationId xmlns:a16="http://schemas.microsoft.com/office/drawing/2014/main" id="{B1BFDF26-3CA7-569A-BD95-D0C6DE13F310}"/>
                </a:ext>
              </a:extLst>
            </p:cNvPr>
            <p:cNvSpPr/>
            <p:nvPr/>
          </p:nvSpPr>
          <p:spPr>
            <a:xfrm>
              <a:off x="8728872" y="1298168"/>
              <a:ext cx="219710" cy="12065"/>
            </a:xfrm>
            <a:custGeom>
              <a:avLst/>
              <a:gdLst/>
              <a:ahLst/>
              <a:cxnLst/>
              <a:rect l="l" t="t" r="r" b="b"/>
              <a:pathLst>
                <a:path w="219709" h="12065">
                  <a:moveTo>
                    <a:pt x="0" y="11574"/>
                  </a:moveTo>
                  <a:lnTo>
                    <a:pt x="0" y="210"/>
                  </a:lnTo>
                </a:path>
                <a:path w="219709" h="12065">
                  <a:moveTo>
                    <a:pt x="109240" y="11377"/>
                  </a:moveTo>
                  <a:lnTo>
                    <a:pt x="109240" y="0"/>
                  </a:lnTo>
                </a:path>
                <a:path w="219709" h="12065">
                  <a:moveTo>
                    <a:pt x="219266" y="11377"/>
                  </a:moveTo>
                  <a:lnTo>
                    <a:pt x="219266" y="0"/>
                  </a:lnTo>
                </a:path>
              </a:pathLst>
            </a:custGeom>
            <a:ln w="7851">
              <a:solidFill>
                <a:srgbClr val="000000"/>
              </a:solidFill>
            </a:ln>
          </p:spPr>
          <p:txBody>
            <a:bodyPr wrap="square" lIns="0" tIns="0" rIns="0" bIns="0" rtlCol="0"/>
            <a:lstStyle/>
            <a:p>
              <a:endParaRPr/>
            </a:p>
          </p:txBody>
        </p:sp>
      </p:grpSp>
      <p:sp>
        <p:nvSpPr>
          <p:cNvPr id="574" name="object 567">
            <a:extLst>
              <a:ext uri="{FF2B5EF4-FFF2-40B4-BE49-F238E27FC236}">
                <a16:creationId xmlns:a16="http://schemas.microsoft.com/office/drawing/2014/main" id="{2395D886-1961-60C0-C34C-CF8BB82E63E7}"/>
              </a:ext>
            </a:extLst>
          </p:cNvPr>
          <p:cNvSpPr txBox="1"/>
          <p:nvPr/>
        </p:nvSpPr>
        <p:spPr>
          <a:xfrm>
            <a:off x="8689815" y="1171451"/>
            <a:ext cx="403860" cy="143510"/>
          </a:xfrm>
          <a:prstGeom prst="rect">
            <a:avLst/>
          </a:prstGeom>
        </p:spPr>
        <p:txBody>
          <a:bodyPr vert="horz" wrap="square" lIns="0" tIns="15240" rIns="0" bIns="0" rtlCol="0">
            <a:spAutoFit/>
          </a:bodyPr>
          <a:lstStyle/>
          <a:p>
            <a:pPr marL="12700">
              <a:lnSpc>
                <a:spcPct val="100000"/>
              </a:lnSpc>
              <a:spcBef>
                <a:spcPts val="120"/>
              </a:spcBef>
            </a:pPr>
            <a:r>
              <a:rPr sz="750" dirty="0">
                <a:latin typeface="Arial"/>
                <a:cs typeface="Arial"/>
              </a:rPr>
              <a:t>1</a:t>
            </a:r>
            <a:r>
              <a:rPr sz="750" spc="240" dirty="0">
                <a:latin typeface="Arial"/>
                <a:cs typeface="Arial"/>
              </a:rPr>
              <a:t> </a:t>
            </a:r>
            <a:r>
              <a:rPr sz="750" dirty="0">
                <a:latin typeface="Arial"/>
                <a:cs typeface="Arial"/>
              </a:rPr>
              <a:t>2</a:t>
            </a:r>
            <a:r>
              <a:rPr sz="750" spc="235" dirty="0">
                <a:latin typeface="Arial"/>
                <a:cs typeface="Arial"/>
              </a:rPr>
              <a:t> </a:t>
            </a:r>
            <a:r>
              <a:rPr sz="750" dirty="0">
                <a:latin typeface="Arial"/>
                <a:cs typeface="Arial"/>
              </a:rPr>
              <a:t>3</a:t>
            </a:r>
            <a:r>
              <a:rPr sz="750" spc="204" dirty="0">
                <a:latin typeface="Arial"/>
                <a:cs typeface="Arial"/>
              </a:rPr>
              <a:t> </a:t>
            </a:r>
            <a:r>
              <a:rPr sz="750" spc="-50" dirty="0">
                <a:latin typeface="Arial"/>
                <a:cs typeface="Arial"/>
              </a:rPr>
              <a:t>4</a:t>
            </a:r>
            <a:endParaRPr sz="750">
              <a:latin typeface="Arial"/>
              <a:cs typeface="Arial"/>
            </a:endParaRPr>
          </a:p>
        </p:txBody>
      </p:sp>
      <p:grpSp>
        <p:nvGrpSpPr>
          <p:cNvPr id="575" name="object 568">
            <a:extLst>
              <a:ext uri="{FF2B5EF4-FFF2-40B4-BE49-F238E27FC236}">
                <a16:creationId xmlns:a16="http://schemas.microsoft.com/office/drawing/2014/main" id="{19F41EBE-24FF-8764-2644-316C4A223449}"/>
              </a:ext>
            </a:extLst>
          </p:cNvPr>
          <p:cNvGrpSpPr/>
          <p:nvPr/>
        </p:nvGrpSpPr>
        <p:grpSpPr>
          <a:xfrm>
            <a:off x="8619645" y="1293732"/>
            <a:ext cx="441325" cy="793115"/>
            <a:chOff x="8619645" y="1293732"/>
            <a:chExt cx="441325" cy="793115"/>
          </a:xfrm>
        </p:grpSpPr>
        <p:sp>
          <p:nvSpPr>
            <p:cNvPr id="576" name="object 569">
              <a:extLst>
                <a:ext uri="{FF2B5EF4-FFF2-40B4-BE49-F238E27FC236}">
                  <a16:creationId xmlns:a16="http://schemas.microsoft.com/office/drawing/2014/main" id="{199A84D8-6A14-C5EC-1506-8A8A9D7A0383}"/>
                </a:ext>
              </a:extLst>
            </p:cNvPr>
            <p:cNvSpPr/>
            <p:nvPr/>
          </p:nvSpPr>
          <p:spPr>
            <a:xfrm>
              <a:off x="8619642" y="1330985"/>
              <a:ext cx="219710" cy="755650"/>
            </a:xfrm>
            <a:custGeom>
              <a:avLst/>
              <a:gdLst/>
              <a:ahLst/>
              <a:cxnLst/>
              <a:rect l="l" t="t" r="r" b="b"/>
              <a:pathLst>
                <a:path w="219709" h="755650">
                  <a:moveTo>
                    <a:pt x="107988" y="0"/>
                  </a:moveTo>
                  <a:lnTo>
                    <a:pt x="0" y="0"/>
                  </a:lnTo>
                  <a:lnTo>
                    <a:pt x="0" y="155105"/>
                  </a:lnTo>
                  <a:lnTo>
                    <a:pt x="107988" y="155105"/>
                  </a:lnTo>
                  <a:lnTo>
                    <a:pt x="107988" y="0"/>
                  </a:lnTo>
                  <a:close/>
                </a:path>
                <a:path w="219709" h="755650">
                  <a:moveTo>
                    <a:pt x="108610" y="411607"/>
                  </a:moveTo>
                  <a:lnTo>
                    <a:pt x="609" y="411607"/>
                  </a:lnTo>
                  <a:lnTo>
                    <a:pt x="609" y="566699"/>
                  </a:lnTo>
                  <a:lnTo>
                    <a:pt x="108610" y="566699"/>
                  </a:lnTo>
                  <a:lnTo>
                    <a:pt x="108610" y="411607"/>
                  </a:lnTo>
                  <a:close/>
                </a:path>
                <a:path w="219709" h="755650">
                  <a:moveTo>
                    <a:pt x="108610" y="200837"/>
                  </a:moveTo>
                  <a:lnTo>
                    <a:pt x="609" y="200837"/>
                  </a:lnTo>
                  <a:lnTo>
                    <a:pt x="609" y="355930"/>
                  </a:lnTo>
                  <a:lnTo>
                    <a:pt x="108610" y="355930"/>
                  </a:lnTo>
                  <a:lnTo>
                    <a:pt x="108610" y="200837"/>
                  </a:lnTo>
                  <a:close/>
                </a:path>
                <a:path w="219709" h="755650">
                  <a:moveTo>
                    <a:pt x="109232" y="600506"/>
                  </a:moveTo>
                  <a:lnTo>
                    <a:pt x="1231" y="600506"/>
                  </a:lnTo>
                  <a:lnTo>
                    <a:pt x="1231" y="755611"/>
                  </a:lnTo>
                  <a:lnTo>
                    <a:pt x="109232" y="755611"/>
                  </a:lnTo>
                  <a:lnTo>
                    <a:pt x="109232" y="600506"/>
                  </a:lnTo>
                  <a:close/>
                </a:path>
                <a:path w="219709" h="755650">
                  <a:moveTo>
                    <a:pt x="218211" y="0"/>
                  </a:moveTo>
                  <a:lnTo>
                    <a:pt x="110223" y="0"/>
                  </a:lnTo>
                  <a:lnTo>
                    <a:pt x="110223" y="155105"/>
                  </a:lnTo>
                  <a:lnTo>
                    <a:pt x="218211" y="155105"/>
                  </a:lnTo>
                  <a:lnTo>
                    <a:pt x="218211" y="0"/>
                  </a:lnTo>
                  <a:close/>
                </a:path>
                <a:path w="219709" h="755650">
                  <a:moveTo>
                    <a:pt x="218833" y="411607"/>
                  </a:moveTo>
                  <a:lnTo>
                    <a:pt x="110832" y="411607"/>
                  </a:lnTo>
                  <a:lnTo>
                    <a:pt x="110832" y="566699"/>
                  </a:lnTo>
                  <a:lnTo>
                    <a:pt x="218833" y="566699"/>
                  </a:lnTo>
                  <a:lnTo>
                    <a:pt x="218833" y="411607"/>
                  </a:lnTo>
                  <a:close/>
                </a:path>
                <a:path w="219709" h="755650">
                  <a:moveTo>
                    <a:pt x="218833" y="200837"/>
                  </a:moveTo>
                  <a:lnTo>
                    <a:pt x="110832" y="200837"/>
                  </a:lnTo>
                  <a:lnTo>
                    <a:pt x="110832" y="355930"/>
                  </a:lnTo>
                  <a:lnTo>
                    <a:pt x="218833" y="355930"/>
                  </a:lnTo>
                  <a:lnTo>
                    <a:pt x="218833" y="200837"/>
                  </a:lnTo>
                  <a:close/>
                </a:path>
                <a:path w="219709" h="755650">
                  <a:moveTo>
                    <a:pt x="219443" y="600506"/>
                  </a:moveTo>
                  <a:lnTo>
                    <a:pt x="111455" y="600506"/>
                  </a:lnTo>
                  <a:lnTo>
                    <a:pt x="111455" y="755611"/>
                  </a:lnTo>
                  <a:lnTo>
                    <a:pt x="219443" y="755611"/>
                  </a:lnTo>
                  <a:lnTo>
                    <a:pt x="219443" y="600506"/>
                  </a:lnTo>
                  <a:close/>
                </a:path>
              </a:pathLst>
            </a:custGeom>
            <a:solidFill>
              <a:srgbClr val="9B2FFF"/>
            </a:solidFill>
          </p:spPr>
          <p:txBody>
            <a:bodyPr wrap="square" lIns="0" tIns="0" rIns="0" bIns="0" rtlCol="0"/>
            <a:lstStyle/>
            <a:p>
              <a:endParaRPr/>
            </a:p>
          </p:txBody>
        </p:sp>
        <p:sp>
          <p:nvSpPr>
            <p:cNvPr id="577" name="object 570">
              <a:extLst>
                <a:ext uri="{FF2B5EF4-FFF2-40B4-BE49-F238E27FC236}">
                  <a16:creationId xmlns:a16="http://schemas.microsoft.com/office/drawing/2014/main" id="{1BE0E68E-E365-DAC2-1023-E044FA5AE2DF}"/>
                </a:ext>
              </a:extLst>
            </p:cNvPr>
            <p:cNvSpPr/>
            <p:nvPr/>
          </p:nvSpPr>
          <p:spPr>
            <a:xfrm>
              <a:off x="9056566" y="1297860"/>
              <a:ext cx="0" cy="11430"/>
            </a:xfrm>
            <a:custGeom>
              <a:avLst/>
              <a:gdLst/>
              <a:ahLst/>
              <a:cxnLst/>
              <a:rect l="l" t="t" r="r" b="b"/>
              <a:pathLst>
                <a:path h="11430">
                  <a:moveTo>
                    <a:pt x="0" y="11377"/>
                  </a:moveTo>
                  <a:lnTo>
                    <a:pt x="0" y="0"/>
                  </a:lnTo>
                </a:path>
              </a:pathLst>
            </a:custGeom>
            <a:ln w="7846">
              <a:solidFill>
                <a:srgbClr val="000000"/>
              </a:solidFill>
            </a:ln>
          </p:spPr>
          <p:txBody>
            <a:bodyPr wrap="square" lIns="0" tIns="0" rIns="0" bIns="0" rtlCol="0"/>
            <a:lstStyle/>
            <a:p>
              <a:endParaRPr/>
            </a:p>
          </p:txBody>
        </p:sp>
      </p:grpSp>
      <p:sp>
        <p:nvSpPr>
          <p:cNvPr id="578" name="object 571">
            <a:extLst>
              <a:ext uri="{FF2B5EF4-FFF2-40B4-BE49-F238E27FC236}">
                <a16:creationId xmlns:a16="http://schemas.microsoft.com/office/drawing/2014/main" id="{45AC4941-76ED-5F53-E46F-2870F7C8CAF8}"/>
              </a:ext>
            </a:extLst>
          </p:cNvPr>
          <p:cNvSpPr txBox="1"/>
          <p:nvPr/>
        </p:nvSpPr>
        <p:spPr>
          <a:xfrm>
            <a:off x="8714113" y="2045322"/>
            <a:ext cx="372110" cy="194310"/>
          </a:xfrm>
          <a:prstGeom prst="rect">
            <a:avLst/>
          </a:prstGeom>
        </p:spPr>
        <p:txBody>
          <a:bodyPr vert="horz" wrap="square" lIns="0" tIns="13335" rIns="0" bIns="0" rtlCol="0">
            <a:spAutoFit/>
          </a:bodyPr>
          <a:lstStyle/>
          <a:p>
            <a:pPr marL="12700">
              <a:lnSpc>
                <a:spcPct val="100000"/>
              </a:lnSpc>
              <a:spcBef>
                <a:spcPts val="105"/>
              </a:spcBef>
            </a:pPr>
            <a:r>
              <a:rPr sz="1100" b="1" i="1" dirty="0">
                <a:latin typeface="Arial-BoldItalicMT"/>
                <a:cs typeface="Arial-BoldItalicMT"/>
              </a:rPr>
              <a:t>M</a:t>
            </a:r>
            <a:r>
              <a:rPr sz="850" dirty="0">
                <a:latin typeface="Arial"/>
                <a:cs typeface="Arial"/>
              </a:rPr>
              <a:t>ɵ</a:t>
            </a:r>
            <a:r>
              <a:rPr sz="850" spc="50" dirty="0">
                <a:latin typeface="Arial"/>
                <a:cs typeface="Arial"/>
              </a:rPr>
              <a:t> </a:t>
            </a:r>
            <a:r>
              <a:rPr sz="850" spc="-25" dirty="0">
                <a:latin typeface="Arial"/>
                <a:cs typeface="Arial"/>
              </a:rPr>
              <a:t>for</a:t>
            </a:r>
            <a:endParaRPr sz="850">
              <a:latin typeface="Arial"/>
              <a:cs typeface="Arial"/>
            </a:endParaRPr>
          </a:p>
        </p:txBody>
      </p:sp>
      <p:sp>
        <p:nvSpPr>
          <p:cNvPr id="579" name="object 572">
            <a:extLst>
              <a:ext uri="{FF2B5EF4-FFF2-40B4-BE49-F238E27FC236}">
                <a16:creationId xmlns:a16="http://schemas.microsoft.com/office/drawing/2014/main" id="{AE2E2B85-0EFB-C060-51C0-9E0F93FD7EED}"/>
              </a:ext>
            </a:extLst>
          </p:cNvPr>
          <p:cNvSpPr txBox="1"/>
          <p:nvPr/>
        </p:nvSpPr>
        <p:spPr>
          <a:xfrm>
            <a:off x="9423000" y="2170970"/>
            <a:ext cx="398145" cy="160655"/>
          </a:xfrm>
          <a:prstGeom prst="rect">
            <a:avLst/>
          </a:prstGeom>
        </p:spPr>
        <p:txBody>
          <a:bodyPr vert="horz" wrap="square" lIns="0" tIns="16510" rIns="0" bIns="0" rtlCol="0">
            <a:spAutoFit/>
          </a:bodyPr>
          <a:lstStyle/>
          <a:p>
            <a:pPr marL="12700">
              <a:lnSpc>
                <a:spcPct val="100000"/>
              </a:lnSpc>
              <a:spcBef>
                <a:spcPts val="130"/>
              </a:spcBef>
            </a:pPr>
            <a:r>
              <a:rPr sz="850" dirty="0">
                <a:latin typeface="Arial"/>
                <a:cs typeface="Arial"/>
              </a:rPr>
              <a:t>for</a:t>
            </a:r>
            <a:r>
              <a:rPr sz="850" spc="5" dirty="0">
                <a:latin typeface="Arial"/>
                <a:cs typeface="Arial"/>
              </a:rPr>
              <a:t> </a:t>
            </a:r>
            <a:r>
              <a:rPr sz="850" spc="-20" dirty="0">
                <a:latin typeface="Arial"/>
                <a:cs typeface="Arial"/>
              </a:rPr>
              <a:t>both</a:t>
            </a:r>
            <a:endParaRPr sz="850">
              <a:latin typeface="Arial"/>
              <a:cs typeface="Arial"/>
            </a:endParaRPr>
          </a:p>
        </p:txBody>
      </p:sp>
      <p:sp>
        <p:nvSpPr>
          <p:cNvPr id="580" name="object 573">
            <a:extLst>
              <a:ext uri="{FF2B5EF4-FFF2-40B4-BE49-F238E27FC236}">
                <a16:creationId xmlns:a16="http://schemas.microsoft.com/office/drawing/2014/main" id="{9843F4BF-2968-E05E-C39E-BE63DA0BE21B}"/>
              </a:ext>
            </a:extLst>
          </p:cNvPr>
          <p:cNvSpPr txBox="1"/>
          <p:nvPr/>
        </p:nvSpPr>
        <p:spPr>
          <a:xfrm>
            <a:off x="7843570" y="2041352"/>
            <a:ext cx="530860" cy="281940"/>
          </a:xfrm>
          <a:prstGeom prst="rect">
            <a:avLst/>
          </a:prstGeom>
        </p:spPr>
        <p:txBody>
          <a:bodyPr vert="horz" wrap="square" lIns="0" tIns="65405" rIns="0" bIns="0" rtlCol="0">
            <a:spAutoFit/>
          </a:bodyPr>
          <a:lstStyle/>
          <a:p>
            <a:pPr marL="12700" marR="5080" indent="114935">
              <a:lnSpc>
                <a:spcPct val="68900"/>
              </a:lnSpc>
              <a:spcBef>
                <a:spcPts val="515"/>
              </a:spcBef>
            </a:pPr>
            <a:r>
              <a:rPr sz="1100" b="1" i="1" dirty="0">
                <a:latin typeface="Arial-BoldItalicMT"/>
                <a:cs typeface="Arial-BoldItalicMT"/>
              </a:rPr>
              <a:t>M</a:t>
            </a:r>
            <a:r>
              <a:rPr sz="850" dirty="0">
                <a:latin typeface="Arial"/>
                <a:cs typeface="Arial"/>
              </a:rPr>
              <a:t>ɵ</a:t>
            </a:r>
            <a:r>
              <a:rPr sz="850" spc="90" dirty="0">
                <a:latin typeface="Arial"/>
                <a:cs typeface="Arial"/>
              </a:rPr>
              <a:t> </a:t>
            </a:r>
            <a:r>
              <a:rPr sz="850" spc="-25" dirty="0">
                <a:latin typeface="Arial"/>
                <a:cs typeface="Arial"/>
              </a:rPr>
              <a:t>for </a:t>
            </a:r>
            <a:r>
              <a:rPr sz="850" spc="-40" dirty="0">
                <a:latin typeface="Arial"/>
                <a:cs typeface="Arial"/>
              </a:rPr>
              <a:t>PipeDream</a:t>
            </a:r>
            <a:endParaRPr sz="850">
              <a:latin typeface="Arial"/>
              <a:cs typeface="Arial"/>
            </a:endParaRPr>
          </a:p>
        </p:txBody>
      </p:sp>
      <p:sp>
        <p:nvSpPr>
          <p:cNvPr id="581" name="object 574">
            <a:extLst>
              <a:ext uri="{FF2B5EF4-FFF2-40B4-BE49-F238E27FC236}">
                <a16:creationId xmlns:a16="http://schemas.microsoft.com/office/drawing/2014/main" id="{DF85E940-988F-DD5C-1525-A0DDE37796F8}"/>
              </a:ext>
            </a:extLst>
          </p:cNvPr>
          <p:cNvSpPr txBox="1"/>
          <p:nvPr/>
        </p:nvSpPr>
        <p:spPr>
          <a:xfrm>
            <a:off x="8508550" y="2163016"/>
            <a:ext cx="728345" cy="160655"/>
          </a:xfrm>
          <a:prstGeom prst="rect">
            <a:avLst/>
          </a:prstGeom>
        </p:spPr>
        <p:txBody>
          <a:bodyPr vert="horz" wrap="square" lIns="0" tIns="16510" rIns="0" bIns="0" rtlCol="0">
            <a:spAutoFit/>
          </a:bodyPr>
          <a:lstStyle/>
          <a:p>
            <a:pPr marL="12700">
              <a:lnSpc>
                <a:spcPct val="100000"/>
              </a:lnSpc>
              <a:spcBef>
                <a:spcPts val="130"/>
              </a:spcBef>
            </a:pPr>
            <a:r>
              <a:rPr sz="850" spc="-40" dirty="0">
                <a:latin typeface="Arial"/>
                <a:cs typeface="Arial"/>
              </a:rPr>
              <a:t>PipeDream-</a:t>
            </a:r>
            <a:r>
              <a:rPr sz="650" spc="-25" dirty="0">
                <a:latin typeface="Arial"/>
                <a:cs typeface="Arial"/>
              </a:rPr>
              <a:t>2BW</a:t>
            </a:r>
            <a:endParaRPr sz="650">
              <a:latin typeface="Arial"/>
              <a:cs typeface="Arial"/>
            </a:endParaRPr>
          </a:p>
        </p:txBody>
      </p:sp>
      <p:grpSp>
        <p:nvGrpSpPr>
          <p:cNvPr id="582" name="object 575">
            <a:extLst>
              <a:ext uri="{FF2B5EF4-FFF2-40B4-BE49-F238E27FC236}">
                <a16:creationId xmlns:a16="http://schemas.microsoft.com/office/drawing/2014/main" id="{D6B99DD9-DBB0-7DAF-C53E-A2513AC71B06}"/>
              </a:ext>
            </a:extLst>
          </p:cNvPr>
          <p:cNvGrpSpPr/>
          <p:nvPr/>
        </p:nvGrpSpPr>
        <p:grpSpPr>
          <a:xfrm>
            <a:off x="7323151" y="2474121"/>
            <a:ext cx="618490" cy="955040"/>
            <a:chOff x="7323151" y="2474121"/>
            <a:chExt cx="618490" cy="955040"/>
          </a:xfrm>
        </p:grpSpPr>
        <p:sp>
          <p:nvSpPr>
            <p:cNvPr id="583" name="object 576">
              <a:extLst>
                <a:ext uri="{FF2B5EF4-FFF2-40B4-BE49-F238E27FC236}">
                  <a16:creationId xmlns:a16="http://schemas.microsoft.com/office/drawing/2014/main" id="{92A784F5-96DB-DB93-4686-CFF32D225793}"/>
                </a:ext>
              </a:extLst>
            </p:cNvPr>
            <p:cNvSpPr/>
            <p:nvPr/>
          </p:nvSpPr>
          <p:spPr>
            <a:xfrm>
              <a:off x="7328231" y="2575663"/>
              <a:ext cx="552450" cy="0"/>
            </a:xfrm>
            <a:custGeom>
              <a:avLst/>
              <a:gdLst/>
              <a:ahLst/>
              <a:cxnLst/>
              <a:rect l="l" t="t" r="r" b="b"/>
              <a:pathLst>
                <a:path w="552450">
                  <a:moveTo>
                    <a:pt x="552417" y="0"/>
                  </a:moveTo>
                  <a:lnTo>
                    <a:pt x="0" y="0"/>
                  </a:lnTo>
                </a:path>
              </a:pathLst>
            </a:custGeom>
            <a:ln w="9875">
              <a:solidFill>
                <a:srgbClr val="000000"/>
              </a:solidFill>
            </a:ln>
          </p:spPr>
          <p:txBody>
            <a:bodyPr wrap="square" lIns="0" tIns="0" rIns="0" bIns="0" rtlCol="0"/>
            <a:lstStyle/>
            <a:p>
              <a:endParaRPr/>
            </a:p>
          </p:txBody>
        </p:sp>
        <p:sp>
          <p:nvSpPr>
            <p:cNvPr id="584" name="object 577">
              <a:extLst>
                <a:ext uri="{FF2B5EF4-FFF2-40B4-BE49-F238E27FC236}">
                  <a16:creationId xmlns:a16="http://schemas.microsoft.com/office/drawing/2014/main" id="{F3E6F948-D428-99E1-1ACC-CB4E85666F17}"/>
                </a:ext>
              </a:extLst>
            </p:cNvPr>
            <p:cNvSpPr/>
            <p:nvPr/>
          </p:nvSpPr>
          <p:spPr>
            <a:xfrm>
              <a:off x="7871980" y="2541100"/>
              <a:ext cx="69850" cy="69215"/>
            </a:xfrm>
            <a:custGeom>
              <a:avLst/>
              <a:gdLst/>
              <a:ahLst/>
              <a:cxnLst/>
              <a:rect l="l" t="t" r="r" b="b"/>
              <a:pathLst>
                <a:path w="69850" h="69214">
                  <a:moveTo>
                    <a:pt x="0" y="0"/>
                  </a:moveTo>
                  <a:lnTo>
                    <a:pt x="0" y="69126"/>
                  </a:lnTo>
                  <a:lnTo>
                    <a:pt x="69344" y="34563"/>
                  </a:lnTo>
                  <a:lnTo>
                    <a:pt x="0" y="0"/>
                  </a:lnTo>
                  <a:close/>
                </a:path>
              </a:pathLst>
            </a:custGeom>
            <a:solidFill>
              <a:srgbClr val="000000"/>
            </a:solidFill>
          </p:spPr>
          <p:txBody>
            <a:bodyPr wrap="square" lIns="0" tIns="0" rIns="0" bIns="0" rtlCol="0"/>
            <a:lstStyle/>
            <a:p>
              <a:endParaRPr/>
            </a:p>
          </p:txBody>
        </p:sp>
        <p:sp>
          <p:nvSpPr>
            <p:cNvPr id="585" name="object 578">
              <a:extLst>
                <a:ext uri="{FF2B5EF4-FFF2-40B4-BE49-F238E27FC236}">
                  <a16:creationId xmlns:a16="http://schemas.microsoft.com/office/drawing/2014/main" id="{D7FDE9D7-CA4B-A31A-4805-61A946DE8AE2}"/>
                </a:ext>
              </a:extLst>
            </p:cNvPr>
            <p:cNvSpPr/>
            <p:nvPr/>
          </p:nvSpPr>
          <p:spPr>
            <a:xfrm>
              <a:off x="7387504" y="2479201"/>
              <a:ext cx="0" cy="889635"/>
            </a:xfrm>
            <a:custGeom>
              <a:avLst/>
              <a:gdLst/>
              <a:ahLst/>
              <a:cxnLst/>
              <a:rect l="l" t="t" r="r" b="b"/>
              <a:pathLst>
                <a:path h="889635">
                  <a:moveTo>
                    <a:pt x="0" y="889201"/>
                  </a:moveTo>
                  <a:lnTo>
                    <a:pt x="0" y="0"/>
                  </a:lnTo>
                </a:path>
              </a:pathLst>
            </a:custGeom>
            <a:ln w="9906">
              <a:solidFill>
                <a:srgbClr val="000000"/>
              </a:solidFill>
            </a:ln>
          </p:spPr>
          <p:txBody>
            <a:bodyPr wrap="square" lIns="0" tIns="0" rIns="0" bIns="0" rtlCol="0"/>
            <a:lstStyle/>
            <a:p>
              <a:endParaRPr/>
            </a:p>
          </p:txBody>
        </p:sp>
        <p:sp>
          <p:nvSpPr>
            <p:cNvPr id="586" name="object 579">
              <a:extLst>
                <a:ext uri="{FF2B5EF4-FFF2-40B4-BE49-F238E27FC236}">
                  <a16:creationId xmlns:a16="http://schemas.microsoft.com/office/drawing/2014/main" id="{617EFC83-C05D-EAB8-F68E-19415ADD5B0E}"/>
                </a:ext>
              </a:extLst>
            </p:cNvPr>
            <p:cNvSpPr/>
            <p:nvPr/>
          </p:nvSpPr>
          <p:spPr>
            <a:xfrm>
              <a:off x="7352832" y="3359762"/>
              <a:ext cx="69850" cy="69215"/>
            </a:xfrm>
            <a:custGeom>
              <a:avLst/>
              <a:gdLst/>
              <a:ahLst/>
              <a:cxnLst/>
              <a:rect l="l" t="t" r="r" b="b"/>
              <a:pathLst>
                <a:path w="69850" h="69214">
                  <a:moveTo>
                    <a:pt x="69344" y="0"/>
                  </a:moveTo>
                  <a:lnTo>
                    <a:pt x="0" y="0"/>
                  </a:lnTo>
                  <a:lnTo>
                    <a:pt x="34672" y="69126"/>
                  </a:lnTo>
                  <a:lnTo>
                    <a:pt x="69344" y="0"/>
                  </a:lnTo>
                  <a:close/>
                </a:path>
              </a:pathLst>
            </a:custGeom>
            <a:solidFill>
              <a:srgbClr val="000000"/>
            </a:solidFill>
          </p:spPr>
          <p:txBody>
            <a:bodyPr wrap="square" lIns="0" tIns="0" rIns="0" bIns="0" rtlCol="0"/>
            <a:lstStyle/>
            <a:p>
              <a:endParaRPr/>
            </a:p>
          </p:txBody>
        </p:sp>
        <p:sp>
          <p:nvSpPr>
            <p:cNvPr id="587" name="object 580">
              <a:extLst>
                <a:ext uri="{FF2B5EF4-FFF2-40B4-BE49-F238E27FC236}">
                  <a16:creationId xmlns:a16="http://schemas.microsoft.com/office/drawing/2014/main" id="{FF0633C4-35C1-9CE7-AFC7-EC4942D7F29D}"/>
                </a:ext>
              </a:extLst>
            </p:cNvPr>
            <p:cNvSpPr/>
            <p:nvPr/>
          </p:nvSpPr>
          <p:spPr>
            <a:xfrm>
              <a:off x="7499047" y="2561564"/>
              <a:ext cx="215900" cy="11430"/>
            </a:xfrm>
            <a:custGeom>
              <a:avLst/>
              <a:gdLst/>
              <a:ahLst/>
              <a:cxnLst/>
              <a:rect l="l" t="t" r="r" b="b"/>
              <a:pathLst>
                <a:path w="215900" h="11430">
                  <a:moveTo>
                    <a:pt x="0" y="11315"/>
                  </a:moveTo>
                  <a:lnTo>
                    <a:pt x="0" y="205"/>
                  </a:lnTo>
                </a:path>
                <a:path w="215900" h="11430">
                  <a:moveTo>
                    <a:pt x="107263" y="11109"/>
                  </a:moveTo>
                  <a:lnTo>
                    <a:pt x="107263" y="0"/>
                  </a:lnTo>
                </a:path>
                <a:path w="215900" h="11430">
                  <a:moveTo>
                    <a:pt x="215298" y="11109"/>
                  </a:moveTo>
                  <a:lnTo>
                    <a:pt x="215298" y="0"/>
                  </a:lnTo>
                </a:path>
              </a:pathLst>
            </a:custGeom>
            <a:ln w="7692">
              <a:solidFill>
                <a:srgbClr val="000000"/>
              </a:solidFill>
            </a:ln>
          </p:spPr>
          <p:txBody>
            <a:bodyPr wrap="square" lIns="0" tIns="0" rIns="0" bIns="0" rtlCol="0"/>
            <a:lstStyle/>
            <a:p>
              <a:endParaRPr/>
            </a:p>
          </p:txBody>
        </p:sp>
      </p:grpSp>
      <p:sp>
        <p:nvSpPr>
          <p:cNvPr id="588" name="object 581">
            <a:extLst>
              <a:ext uri="{FF2B5EF4-FFF2-40B4-BE49-F238E27FC236}">
                <a16:creationId xmlns:a16="http://schemas.microsoft.com/office/drawing/2014/main" id="{BD28D901-91A8-05F5-CF88-ACCB3E6AE2C8}"/>
              </a:ext>
            </a:extLst>
          </p:cNvPr>
          <p:cNvSpPr txBox="1"/>
          <p:nvPr/>
        </p:nvSpPr>
        <p:spPr>
          <a:xfrm>
            <a:off x="7532755" y="2322280"/>
            <a:ext cx="200025" cy="190500"/>
          </a:xfrm>
          <a:prstGeom prst="rect">
            <a:avLst/>
          </a:prstGeom>
        </p:spPr>
        <p:txBody>
          <a:bodyPr vert="horz" wrap="square" lIns="0" tIns="16510" rIns="0" bIns="0" rtlCol="0">
            <a:spAutoFit/>
          </a:bodyPr>
          <a:lstStyle/>
          <a:p>
            <a:pPr marL="12700">
              <a:lnSpc>
                <a:spcPct val="100000"/>
              </a:lnSpc>
              <a:spcBef>
                <a:spcPts val="130"/>
              </a:spcBef>
            </a:pPr>
            <a:r>
              <a:rPr sz="1050" b="1" i="1" spc="-25" dirty="0">
                <a:latin typeface="Arial-BoldItalicMT"/>
                <a:cs typeface="Arial-BoldItalicMT"/>
              </a:rPr>
              <a:t>M</a:t>
            </a:r>
            <a:r>
              <a:rPr sz="850" b="1" spc="-25" dirty="0">
                <a:latin typeface="Arial"/>
                <a:cs typeface="Arial"/>
              </a:rPr>
              <a:t>a</a:t>
            </a:r>
            <a:endParaRPr sz="850">
              <a:latin typeface="Arial"/>
              <a:cs typeface="Arial"/>
            </a:endParaRPr>
          </a:p>
        </p:txBody>
      </p:sp>
      <p:sp>
        <p:nvSpPr>
          <p:cNvPr id="589" name="object 582">
            <a:extLst>
              <a:ext uri="{FF2B5EF4-FFF2-40B4-BE49-F238E27FC236}">
                <a16:creationId xmlns:a16="http://schemas.microsoft.com/office/drawing/2014/main" id="{63789FB9-0F29-2F9F-F76E-144EFF4CB7E0}"/>
              </a:ext>
            </a:extLst>
          </p:cNvPr>
          <p:cNvSpPr txBox="1"/>
          <p:nvPr/>
        </p:nvSpPr>
        <p:spPr>
          <a:xfrm>
            <a:off x="7460467" y="2437398"/>
            <a:ext cx="39751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grpSp>
        <p:nvGrpSpPr>
          <p:cNvPr id="590" name="object 583">
            <a:extLst>
              <a:ext uri="{FF2B5EF4-FFF2-40B4-BE49-F238E27FC236}">
                <a16:creationId xmlns:a16="http://schemas.microsoft.com/office/drawing/2014/main" id="{D9BCB50C-2776-45E8-BB01-0BDCF53FA42A}"/>
              </a:ext>
            </a:extLst>
          </p:cNvPr>
          <p:cNvGrpSpPr/>
          <p:nvPr/>
        </p:nvGrpSpPr>
        <p:grpSpPr>
          <a:xfrm>
            <a:off x="6687423" y="2474766"/>
            <a:ext cx="1137920" cy="955040"/>
            <a:chOff x="6687423" y="2474766"/>
            <a:chExt cx="1137920" cy="955040"/>
          </a:xfrm>
        </p:grpSpPr>
        <p:sp>
          <p:nvSpPr>
            <p:cNvPr id="591" name="object 584">
              <a:extLst>
                <a:ext uri="{FF2B5EF4-FFF2-40B4-BE49-F238E27FC236}">
                  <a16:creationId xmlns:a16="http://schemas.microsoft.com/office/drawing/2014/main" id="{79B905C3-FC9A-EED6-8D8A-D9074A9ACF63}"/>
                </a:ext>
              </a:extLst>
            </p:cNvPr>
            <p:cNvSpPr/>
            <p:nvPr/>
          </p:nvSpPr>
          <p:spPr>
            <a:xfrm>
              <a:off x="7391806" y="2593657"/>
              <a:ext cx="431800" cy="739140"/>
            </a:xfrm>
            <a:custGeom>
              <a:avLst/>
              <a:gdLst/>
              <a:ahLst/>
              <a:cxnLst/>
              <a:rect l="l" t="t" r="r" b="b"/>
              <a:pathLst>
                <a:path w="431800" h="739139">
                  <a:moveTo>
                    <a:pt x="106045" y="0"/>
                  </a:moveTo>
                  <a:lnTo>
                    <a:pt x="0" y="0"/>
                  </a:lnTo>
                  <a:lnTo>
                    <a:pt x="0" y="151625"/>
                  </a:lnTo>
                  <a:lnTo>
                    <a:pt x="106045" y="151625"/>
                  </a:lnTo>
                  <a:lnTo>
                    <a:pt x="106045" y="0"/>
                  </a:lnTo>
                  <a:close/>
                </a:path>
                <a:path w="431800" h="739139">
                  <a:moveTo>
                    <a:pt x="106629" y="402386"/>
                  </a:moveTo>
                  <a:lnTo>
                    <a:pt x="584" y="402386"/>
                  </a:lnTo>
                  <a:lnTo>
                    <a:pt x="584" y="554012"/>
                  </a:lnTo>
                  <a:lnTo>
                    <a:pt x="106629" y="554012"/>
                  </a:lnTo>
                  <a:lnTo>
                    <a:pt x="106629" y="402386"/>
                  </a:lnTo>
                  <a:close/>
                </a:path>
                <a:path w="431800" h="739139">
                  <a:moveTo>
                    <a:pt x="106629" y="196329"/>
                  </a:moveTo>
                  <a:lnTo>
                    <a:pt x="584" y="196329"/>
                  </a:lnTo>
                  <a:lnTo>
                    <a:pt x="584" y="347954"/>
                  </a:lnTo>
                  <a:lnTo>
                    <a:pt x="106629" y="347954"/>
                  </a:lnTo>
                  <a:lnTo>
                    <a:pt x="106629" y="196329"/>
                  </a:lnTo>
                  <a:close/>
                </a:path>
                <a:path w="431800" h="739139">
                  <a:moveTo>
                    <a:pt x="107238" y="587057"/>
                  </a:moveTo>
                  <a:lnTo>
                    <a:pt x="1193" y="587057"/>
                  </a:lnTo>
                  <a:lnTo>
                    <a:pt x="1193" y="738682"/>
                  </a:lnTo>
                  <a:lnTo>
                    <a:pt x="107238" y="738682"/>
                  </a:lnTo>
                  <a:lnTo>
                    <a:pt x="107238" y="587057"/>
                  </a:lnTo>
                  <a:close/>
                </a:path>
                <a:path w="431800" h="739139">
                  <a:moveTo>
                    <a:pt x="214261" y="0"/>
                  </a:moveTo>
                  <a:lnTo>
                    <a:pt x="108229" y="0"/>
                  </a:lnTo>
                  <a:lnTo>
                    <a:pt x="108229" y="151625"/>
                  </a:lnTo>
                  <a:lnTo>
                    <a:pt x="214261" y="151625"/>
                  </a:lnTo>
                  <a:lnTo>
                    <a:pt x="214261" y="0"/>
                  </a:lnTo>
                  <a:close/>
                </a:path>
                <a:path w="431800" h="739139">
                  <a:moveTo>
                    <a:pt x="214858" y="402386"/>
                  </a:moveTo>
                  <a:lnTo>
                    <a:pt x="108813" y="402386"/>
                  </a:lnTo>
                  <a:lnTo>
                    <a:pt x="108813" y="554012"/>
                  </a:lnTo>
                  <a:lnTo>
                    <a:pt x="214858" y="554012"/>
                  </a:lnTo>
                  <a:lnTo>
                    <a:pt x="214858" y="402386"/>
                  </a:lnTo>
                  <a:close/>
                </a:path>
                <a:path w="431800" h="739139">
                  <a:moveTo>
                    <a:pt x="214858" y="196329"/>
                  </a:moveTo>
                  <a:lnTo>
                    <a:pt x="108813" y="196329"/>
                  </a:lnTo>
                  <a:lnTo>
                    <a:pt x="108813" y="347954"/>
                  </a:lnTo>
                  <a:lnTo>
                    <a:pt x="214858" y="347954"/>
                  </a:lnTo>
                  <a:lnTo>
                    <a:pt x="214858" y="196329"/>
                  </a:lnTo>
                  <a:close/>
                </a:path>
                <a:path w="431800" h="739139">
                  <a:moveTo>
                    <a:pt x="215468" y="587057"/>
                  </a:moveTo>
                  <a:lnTo>
                    <a:pt x="109423" y="587057"/>
                  </a:lnTo>
                  <a:lnTo>
                    <a:pt x="109423" y="738682"/>
                  </a:lnTo>
                  <a:lnTo>
                    <a:pt x="215468" y="738682"/>
                  </a:lnTo>
                  <a:lnTo>
                    <a:pt x="215468" y="587057"/>
                  </a:lnTo>
                  <a:close/>
                </a:path>
                <a:path w="431800" h="739139">
                  <a:moveTo>
                    <a:pt x="322478" y="0"/>
                  </a:moveTo>
                  <a:lnTo>
                    <a:pt x="216433" y="0"/>
                  </a:lnTo>
                  <a:lnTo>
                    <a:pt x="216433" y="151625"/>
                  </a:lnTo>
                  <a:lnTo>
                    <a:pt x="322478" y="151625"/>
                  </a:lnTo>
                  <a:lnTo>
                    <a:pt x="322478" y="0"/>
                  </a:lnTo>
                  <a:close/>
                </a:path>
                <a:path w="431800" h="739139">
                  <a:moveTo>
                    <a:pt x="323088" y="402386"/>
                  </a:moveTo>
                  <a:lnTo>
                    <a:pt x="217043" y="402386"/>
                  </a:lnTo>
                  <a:lnTo>
                    <a:pt x="217043" y="554012"/>
                  </a:lnTo>
                  <a:lnTo>
                    <a:pt x="323088" y="554012"/>
                  </a:lnTo>
                  <a:lnTo>
                    <a:pt x="323088" y="402386"/>
                  </a:lnTo>
                  <a:close/>
                </a:path>
                <a:path w="431800" h="739139">
                  <a:moveTo>
                    <a:pt x="323088" y="196329"/>
                  </a:moveTo>
                  <a:lnTo>
                    <a:pt x="217043" y="196329"/>
                  </a:lnTo>
                  <a:lnTo>
                    <a:pt x="217043" y="347954"/>
                  </a:lnTo>
                  <a:lnTo>
                    <a:pt x="323088" y="347954"/>
                  </a:lnTo>
                  <a:lnTo>
                    <a:pt x="323088" y="196329"/>
                  </a:lnTo>
                  <a:close/>
                </a:path>
                <a:path w="431800" h="739139">
                  <a:moveTo>
                    <a:pt x="323697" y="587057"/>
                  </a:moveTo>
                  <a:lnTo>
                    <a:pt x="217652" y="587057"/>
                  </a:lnTo>
                  <a:lnTo>
                    <a:pt x="217652" y="738682"/>
                  </a:lnTo>
                  <a:lnTo>
                    <a:pt x="323697" y="738682"/>
                  </a:lnTo>
                  <a:lnTo>
                    <a:pt x="323697" y="587057"/>
                  </a:lnTo>
                  <a:close/>
                </a:path>
                <a:path w="431800" h="739139">
                  <a:moveTo>
                    <a:pt x="431330" y="402386"/>
                  </a:moveTo>
                  <a:lnTo>
                    <a:pt x="325285" y="402386"/>
                  </a:lnTo>
                  <a:lnTo>
                    <a:pt x="325285" y="554012"/>
                  </a:lnTo>
                  <a:lnTo>
                    <a:pt x="431330" y="554012"/>
                  </a:lnTo>
                  <a:lnTo>
                    <a:pt x="431330" y="402386"/>
                  </a:lnTo>
                  <a:close/>
                </a:path>
                <a:path w="431800" h="739139">
                  <a:moveTo>
                    <a:pt x="431330" y="196329"/>
                  </a:moveTo>
                  <a:lnTo>
                    <a:pt x="325285" y="196329"/>
                  </a:lnTo>
                  <a:lnTo>
                    <a:pt x="325285" y="347954"/>
                  </a:lnTo>
                  <a:lnTo>
                    <a:pt x="431330" y="347954"/>
                  </a:lnTo>
                  <a:lnTo>
                    <a:pt x="431330" y="196329"/>
                  </a:lnTo>
                  <a:close/>
                </a:path>
              </a:pathLst>
            </a:custGeom>
            <a:solidFill>
              <a:srgbClr val="00C5CD"/>
            </a:solidFill>
          </p:spPr>
          <p:txBody>
            <a:bodyPr wrap="square" lIns="0" tIns="0" rIns="0" bIns="0" rtlCol="0"/>
            <a:lstStyle/>
            <a:p>
              <a:endParaRPr/>
            </a:p>
          </p:txBody>
        </p:sp>
        <p:sp>
          <p:nvSpPr>
            <p:cNvPr id="592" name="object 585">
              <a:extLst>
                <a:ext uri="{FF2B5EF4-FFF2-40B4-BE49-F238E27FC236}">
                  <a16:creationId xmlns:a16="http://schemas.microsoft.com/office/drawing/2014/main" id="{12A46482-28F3-9280-3FA9-C82661806139}"/>
                </a:ext>
              </a:extLst>
            </p:cNvPr>
            <p:cNvSpPr/>
            <p:nvPr/>
          </p:nvSpPr>
          <p:spPr>
            <a:xfrm>
              <a:off x="7820811" y="2561262"/>
              <a:ext cx="0" cy="11430"/>
            </a:xfrm>
            <a:custGeom>
              <a:avLst/>
              <a:gdLst/>
              <a:ahLst/>
              <a:cxnLst/>
              <a:rect l="l" t="t" r="r" b="b"/>
              <a:pathLst>
                <a:path h="11430">
                  <a:moveTo>
                    <a:pt x="0" y="11123"/>
                  </a:moveTo>
                  <a:lnTo>
                    <a:pt x="0" y="0"/>
                  </a:lnTo>
                </a:path>
              </a:pathLst>
            </a:custGeom>
            <a:ln w="7704">
              <a:solidFill>
                <a:srgbClr val="000000"/>
              </a:solidFill>
            </a:ln>
          </p:spPr>
          <p:txBody>
            <a:bodyPr wrap="square" lIns="0" tIns="0" rIns="0" bIns="0" rtlCol="0"/>
            <a:lstStyle/>
            <a:p>
              <a:endParaRPr/>
            </a:p>
          </p:txBody>
        </p:sp>
        <p:sp>
          <p:nvSpPr>
            <p:cNvPr id="593" name="object 586">
              <a:extLst>
                <a:ext uri="{FF2B5EF4-FFF2-40B4-BE49-F238E27FC236}">
                  <a16:creationId xmlns:a16="http://schemas.microsoft.com/office/drawing/2014/main" id="{4685D13D-ECFB-95CA-5599-89EAD0CC43FD}"/>
                </a:ext>
              </a:extLst>
            </p:cNvPr>
            <p:cNvSpPr/>
            <p:nvPr/>
          </p:nvSpPr>
          <p:spPr>
            <a:xfrm>
              <a:off x="6692503" y="2576308"/>
              <a:ext cx="552450" cy="0"/>
            </a:xfrm>
            <a:custGeom>
              <a:avLst/>
              <a:gdLst/>
              <a:ahLst/>
              <a:cxnLst/>
              <a:rect l="l" t="t" r="r" b="b"/>
              <a:pathLst>
                <a:path w="552450">
                  <a:moveTo>
                    <a:pt x="552431" y="0"/>
                  </a:moveTo>
                  <a:lnTo>
                    <a:pt x="0" y="0"/>
                  </a:lnTo>
                </a:path>
              </a:pathLst>
            </a:custGeom>
            <a:ln w="9875">
              <a:solidFill>
                <a:srgbClr val="000000"/>
              </a:solidFill>
            </a:ln>
          </p:spPr>
          <p:txBody>
            <a:bodyPr wrap="square" lIns="0" tIns="0" rIns="0" bIns="0" rtlCol="0"/>
            <a:lstStyle/>
            <a:p>
              <a:endParaRPr/>
            </a:p>
          </p:txBody>
        </p:sp>
        <p:sp>
          <p:nvSpPr>
            <p:cNvPr id="594" name="object 587">
              <a:extLst>
                <a:ext uri="{FF2B5EF4-FFF2-40B4-BE49-F238E27FC236}">
                  <a16:creationId xmlns:a16="http://schemas.microsoft.com/office/drawing/2014/main" id="{25C9CF96-4E8C-04B2-CB83-536267A1F31B}"/>
                </a:ext>
              </a:extLst>
            </p:cNvPr>
            <p:cNvSpPr/>
            <p:nvPr/>
          </p:nvSpPr>
          <p:spPr>
            <a:xfrm>
              <a:off x="7236266" y="2541745"/>
              <a:ext cx="69850" cy="69215"/>
            </a:xfrm>
            <a:custGeom>
              <a:avLst/>
              <a:gdLst/>
              <a:ahLst/>
              <a:cxnLst/>
              <a:rect l="l" t="t" r="r" b="b"/>
              <a:pathLst>
                <a:path w="69850" h="69214">
                  <a:moveTo>
                    <a:pt x="0" y="0"/>
                  </a:moveTo>
                  <a:lnTo>
                    <a:pt x="0" y="69126"/>
                  </a:lnTo>
                  <a:lnTo>
                    <a:pt x="69344" y="34563"/>
                  </a:lnTo>
                  <a:lnTo>
                    <a:pt x="0" y="0"/>
                  </a:lnTo>
                  <a:close/>
                </a:path>
              </a:pathLst>
            </a:custGeom>
            <a:solidFill>
              <a:srgbClr val="000000"/>
            </a:solidFill>
          </p:spPr>
          <p:txBody>
            <a:bodyPr wrap="square" lIns="0" tIns="0" rIns="0" bIns="0" rtlCol="0"/>
            <a:lstStyle/>
            <a:p>
              <a:endParaRPr/>
            </a:p>
          </p:txBody>
        </p:sp>
        <p:sp>
          <p:nvSpPr>
            <p:cNvPr id="595" name="object 588">
              <a:extLst>
                <a:ext uri="{FF2B5EF4-FFF2-40B4-BE49-F238E27FC236}">
                  <a16:creationId xmlns:a16="http://schemas.microsoft.com/office/drawing/2014/main" id="{F77F5661-927F-257B-19B6-BA28F53B9F08}"/>
                </a:ext>
              </a:extLst>
            </p:cNvPr>
            <p:cNvSpPr/>
            <p:nvPr/>
          </p:nvSpPr>
          <p:spPr>
            <a:xfrm>
              <a:off x="6751786" y="2479846"/>
              <a:ext cx="0" cy="889635"/>
            </a:xfrm>
            <a:custGeom>
              <a:avLst/>
              <a:gdLst/>
              <a:ahLst/>
              <a:cxnLst/>
              <a:rect l="l" t="t" r="r" b="b"/>
              <a:pathLst>
                <a:path h="889635">
                  <a:moveTo>
                    <a:pt x="0" y="889204"/>
                  </a:moveTo>
                  <a:lnTo>
                    <a:pt x="0" y="0"/>
                  </a:lnTo>
                </a:path>
              </a:pathLst>
            </a:custGeom>
            <a:ln w="9906">
              <a:solidFill>
                <a:srgbClr val="000000"/>
              </a:solidFill>
            </a:ln>
          </p:spPr>
          <p:txBody>
            <a:bodyPr wrap="square" lIns="0" tIns="0" rIns="0" bIns="0" rtlCol="0"/>
            <a:lstStyle/>
            <a:p>
              <a:endParaRPr/>
            </a:p>
          </p:txBody>
        </p:sp>
        <p:sp>
          <p:nvSpPr>
            <p:cNvPr id="596" name="object 589">
              <a:extLst>
                <a:ext uri="{FF2B5EF4-FFF2-40B4-BE49-F238E27FC236}">
                  <a16:creationId xmlns:a16="http://schemas.microsoft.com/office/drawing/2014/main" id="{86B22A2C-BB3B-BF36-F338-098C9F1C19E2}"/>
                </a:ext>
              </a:extLst>
            </p:cNvPr>
            <p:cNvSpPr/>
            <p:nvPr/>
          </p:nvSpPr>
          <p:spPr>
            <a:xfrm>
              <a:off x="6717114" y="3360409"/>
              <a:ext cx="69850" cy="69215"/>
            </a:xfrm>
            <a:custGeom>
              <a:avLst/>
              <a:gdLst/>
              <a:ahLst/>
              <a:cxnLst/>
              <a:rect l="l" t="t" r="r" b="b"/>
              <a:pathLst>
                <a:path w="69850" h="69214">
                  <a:moveTo>
                    <a:pt x="69344" y="0"/>
                  </a:moveTo>
                  <a:lnTo>
                    <a:pt x="0" y="0"/>
                  </a:lnTo>
                  <a:lnTo>
                    <a:pt x="34672" y="69126"/>
                  </a:lnTo>
                  <a:lnTo>
                    <a:pt x="69344" y="0"/>
                  </a:lnTo>
                  <a:close/>
                </a:path>
              </a:pathLst>
            </a:custGeom>
            <a:solidFill>
              <a:srgbClr val="000000"/>
            </a:solidFill>
          </p:spPr>
          <p:txBody>
            <a:bodyPr wrap="square" lIns="0" tIns="0" rIns="0" bIns="0" rtlCol="0"/>
            <a:lstStyle/>
            <a:p>
              <a:endParaRPr/>
            </a:p>
          </p:txBody>
        </p:sp>
        <p:sp>
          <p:nvSpPr>
            <p:cNvPr id="597" name="object 590">
              <a:extLst>
                <a:ext uri="{FF2B5EF4-FFF2-40B4-BE49-F238E27FC236}">
                  <a16:creationId xmlns:a16="http://schemas.microsoft.com/office/drawing/2014/main" id="{BEA41695-908C-0780-9F7E-659A71FE23AE}"/>
                </a:ext>
              </a:extLst>
            </p:cNvPr>
            <p:cNvSpPr/>
            <p:nvPr/>
          </p:nvSpPr>
          <p:spPr>
            <a:xfrm>
              <a:off x="6863333" y="2562208"/>
              <a:ext cx="215900" cy="11430"/>
            </a:xfrm>
            <a:custGeom>
              <a:avLst/>
              <a:gdLst/>
              <a:ahLst/>
              <a:cxnLst/>
              <a:rect l="l" t="t" r="r" b="b"/>
              <a:pathLst>
                <a:path w="215900" h="11430">
                  <a:moveTo>
                    <a:pt x="0" y="11315"/>
                  </a:moveTo>
                  <a:lnTo>
                    <a:pt x="0" y="205"/>
                  </a:lnTo>
                </a:path>
                <a:path w="215900" h="11430">
                  <a:moveTo>
                    <a:pt x="107250" y="11123"/>
                  </a:moveTo>
                  <a:lnTo>
                    <a:pt x="107250" y="0"/>
                  </a:lnTo>
                </a:path>
                <a:path w="215900" h="11430">
                  <a:moveTo>
                    <a:pt x="215284" y="11123"/>
                  </a:moveTo>
                  <a:lnTo>
                    <a:pt x="215284" y="0"/>
                  </a:lnTo>
                </a:path>
              </a:pathLst>
            </a:custGeom>
            <a:ln w="7692">
              <a:solidFill>
                <a:srgbClr val="000000"/>
              </a:solidFill>
            </a:ln>
          </p:spPr>
          <p:txBody>
            <a:bodyPr wrap="square" lIns="0" tIns="0" rIns="0" bIns="0" rtlCol="0"/>
            <a:lstStyle/>
            <a:p>
              <a:endParaRPr/>
            </a:p>
          </p:txBody>
        </p:sp>
      </p:grpSp>
      <p:sp>
        <p:nvSpPr>
          <p:cNvPr id="598" name="object 591">
            <a:extLst>
              <a:ext uri="{FF2B5EF4-FFF2-40B4-BE49-F238E27FC236}">
                <a16:creationId xmlns:a16="http://schemas.microsoft.com/office/drawing/2014/main" id="{D0E97E26-84A8-F4E9-0C2A-F6130602DC00}"/>
              </a:ext>
            </a:extLst>
          </p:cNvPr>
          <p:cNvSpPr txBox="1"/>
          <p:nvPr/>
        </p:nvSpPr>
        <p:spPr>
          <a:xfrm>
            <a:off x="6824739" y="2438042"/>
            <a:ext cx="39751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Arial"/>
                <a:cs typeface="Arial"/>
              </a:rPr>
              <a:t>1</a:t>
            </a:r>
            <a:r>
              <a:rPr sz="750" spc="225" dirty="0">
                <a:latin typeface="Arial"/>
                <a:cs typeface="Arial"/>
              </a:rPr>
              <a:t> </a:t>
            </a:r>
            <a:r>
              <a:rPr sz="750" dirty="0">
                <a:latin typeface="Arial"/>
                <a:cs typeface="Arial"/>
              </a:rPr>
              <a:t>2</a:t>
            </a:r>
            <a:r>
              <a:rPr sz="750" spc="225" dirty="0">
                <a:latin typeface="Arial"/>
                <a:cs typeface="Arial"/>
              </a:rPr>
              <a:t> </a:t>
            </a:r>
            <a:r>
              <a:rPr sz="750" dirty="0">
                <a:latin typeface="Arial"/>
                <a:cs typeface="Arial"/>
              </a:rPr>
              <a:t>3</a:t>
            </a:r>
            <a:r>
              <a:rPr sz="750" spc="190" dirty="0">
                <a:latin typeface="Arial"/>
                <a:cs typeface="Arial"/>
              </a:rPr>
              <a:t> </a:t>
            </a:r>
            <a:r>
              <a:rPr sz="750" spc="-50" dirty="0">
                <a:latin typeface="Arial"/>
                <a:cs typeface="Arial"/>
              </a:rPr>
              <a:t>4</a:t>
            </a:r>
            <a:endParaRPr sz="750">
              <a:latin typeface="Arial"/>
              <a:cs typeface="Arial"/>
            </a:endParaRPr>
          </a:p>
        </p:txBody>
      </p:sp>
      <p:grpSp>
        <p:nvGrpSpPr>
          <p:cNvPr id="599" name="object 592">
            <a:extLst>
              <a:ext uri="{FF2B5EF4-FFF2-40B4-BE49-F238E27FC236}">
                <a16:creationId xmlns:a16="http://schemas.microsoft.com/office/drawing/2014/main" id="{AB3AD4A4-1CB0-6926-309D-AE1BAFF29F14}"/>
              </a:ext>
            </a:extLst>
          </p:cNvPr>
          <p:cNvGrpSpPr/>
          <p:nvPr/>
        </p:nvGrpSpPr>
        <p:grpSpPr>
          <a:xfrm>
            <a:off x="6756080" y="2557779"/>
            <a:ext cx="1951355" cy="837565"/>
            <a:chOff x="6756080" y="2557779"/>
            <a:chExt cx="1951355" cy="837565"/>
          </a:xfrm>
        </p:grpSpPr>
        <p:sp>
          <p:nvSpPr>
            <p:cNvPr id="600" name="object 593">
              <a:extLst>
                <a:ext uri="{FF2B5EF4-FFF2-40B4-BE49-F238E27FC236}">
                  <a16:creationId xmlns:a16="http://schemas.microsoft.com/office/drawing/2014/main" id="{5AE696C0-1CE3-578F-0598-86BE6A2F16CF}"/>
                </a:ext>
              </a:extLst>
            </p:cNvPr>
            <p:cNvSpPr/>
            <p:nvPr/>
          </p:nvSpPr>
          <p:spPr>
            <a:xfrm>
              <a:off x="6756070" y="2594292"/>
              <a:ext cx="107314" cy="739140"/>
            </a:xfrm>
            <a:custGeom>
              <a:avLst/>
              <a:gdLst/>
              <a:ahLst/>
              <a:cxnLst/>
              <a:rect l="l" t="t" r="r" b="b"/>
              <a:pathLst>
                <a:path w="107315" h="739139">
                  <a:moveTo>
                    <a:pt x="106045" y="0"/>
                  </a:moveTo>
                  <a:lnTo>
                    <a:pt x="0" y="0"/>
                  </a:lnTo>
                  <a:lnTo>
                    <a:pt x="0" y="151625"/>
                  </a:lnTo>
                  <a:lnTo>
                    <a:pt x="106045" y="151625"/>
                  </a:lnTo>
                  <a:lnTo>
                    <a:pt x="106045" y="0"/>
                  </a:lnTo>
                  <a:close/>
                </a:path>
                <a:path w="107315" h="739139">
                  <a:moveTo>
                    <a:pt x="106641" y="402386"/>
                  </a:moveTo>
                  <a:lnTo>
                    <a:pt x="596" y="402386"/>
                  </a:lnTo>
                  <a:lnTo>
                    <a:pt x="596" y="554024"/>
                  </a:lnTo>
                  <a:lnTo>
                    <a:pt x="106641" y="554024"/>
                  </a:lnTo>
                  <a:lnTo>
                    <a:pt x="106641" y="402386"/>
                  </a:lnTo>
                  <a:close/>
                </a:path>
                <a:path w="107315" h="739139">
                  <a:moveTo>
                    <a:pt x="106654" y="196342"/>
                  </a:moveTo>
                  <a:lnTo>
                    <a:pt x="609" y="196342"/>
                  </a:lnTo>
                  <a:lnTo>
                    <a:pt x="609" y="347967"/>
                  </a:lnTo>
                  <a:lnTo>
                    <a:pt x="106654" y="347967"/>
                  </a:lnTo>
                  <a:lnTo>
                    <a:pt x="106654" y="196342"/>
                  </a:lnTo>
                  <a:close/>
                </a:path>
                <a:path w="107315" h="739139">
                  <a:moveTo>
                    <a:pt x="107251" y="587070"/>
                  </a:moveTo>
                  <a:lnTo>
                    <a:pt x="1206" y="587070"/>
                  </a:lnTo>
                  <a:lnTo>
                    <a:pt x="1206" y="738695"/>
                  </a:lnTo>
                  <a:lnTo>
                    <a:pt x="107251" y="738695"/>
                  </a:lnTo>
                  <a:lnTo>
                    <a:pt x="107251" y="587070"/>
                  </a:lnTo>
                  <a:close/>
                </a:path>
              </a:pathLst>
            </a:custGeom>
            <a:solidFill>
              <a:srgbClr val="00C5CD"/>
            </a:solidFill>
          </p:spPr>
          <p:txBody>
            <a:bodyPr wrap="square" lIns="0" tIns="0" rIns="0" bIns="0" rtlCol="0"/>
            <a:lstStyle/>
            <a:p>
              <a:endParaRPr/>
            </a:p>
          </p:txBody>
        </p:sp>
        <p:sp>
          <p:nvSpPr>
            <p:cNvPr id="601" name="object 594">
              <a:extLst>
                <a:ext uri="{FF2B5EF4-FFF2-40B4-BE49-F238E27FC236}">
                  <a16:creationId xmlns:a16="http://schemas.microsoft.com/office/drawing/2014/main" id="{CCDF2EAA-09E7-F151-8DD8-A61303926CAE}"/>
                </a:ext>
              </a:extLst>
            </p:cNvPr>
            <p:cNvSpPr/>
            <p:nvPr/>
          </p:nvSpPr>
          <p:spPr>
            <a:xfrm>
              <a:off x="7185097" y="2561907"/>
              <a:ext cx="0" cy="11430"/>
            </a:xfrm>
            <a:custGeom>
              <a:avLst/>
              <a:gdLst/>
              <a:ahLst/>
              <a:cxnLst/>
              <a:rect l="l" t="t" r="r" b="b"/>
              <a:pathLst>
                <a:path h="11430">
                  <a:moveTo>
                    <a:pt x="0" y="11123"/>
                  </a:moveTo>
                  <a:lnTo>
                    <a:pt x="0" y="0"/>
                  </a:lnTo>
                </a:path>
              </a:pathLst>
            </a:custGeom>
            <a:ln w="7704">
              <a:solidFill>
                <a:srgbClr val="000000"/>
              </a:solidFill>
            </a:ln>
          </p:spPr>
          <p:txBody>
            <a:bodyPr wrap="square" lIns="0" tIns="0" rIns="0" bIns="0" rtlCol="0"/>
            <a:lstStyle/>
            <a:p>
              <a:endParaRPr/>
            </a:p>
          </p:txBody>
        </p:sp>
        <p:sp>
          <p:nvSpPr>
            <p:cNvPr id="602" name="object 595">
              <a:extLst>
                <a:ext uri="{FF2B5EF4-FFF2-40B4-BE49-F238E27FC236}">
                  <a16:creationId xmlns:a16="http://schemas.microsoft.com/office/drawing/2014/main" id="{B029ED4B-7E6A-7900-A87F-876348AD3C2A}"/>
                </a:ext>
              </a:extLst>
            </p:cNvPr>
            <p:cNvSpPr/>
            <p:nvPr/>
          </p:nvSpPr>
          <p:spPr>
            <a:xfrm>
              <a:off x="7717091" y="2593657"/>
              <a:ext cx="106045" cy="739140"/>
            </a:xfrm>
            <a:custGeom>
              <a:avLst/>
              <a:gdLst/>
              <a:ahLst/>
              <a:cxnLst/>
              <a:rect l="l" t="t" r="r" b="b"/>
              <a:pathLst>
                <a:path w="106045" h="739139">
                  <a:moveTo>
                    <a:pt x="106045" y="587057"/>
                  </a:moveTo>
                  <a:lnTo>
                    <a:pt x="0" y="587057"/>
                  </a:lnTo>
                  <a:lnTo>
                    <a:pt x="0" y="738682"/>
                  </a:lnTo>
                  <a:lnTo>
                    <a:pt x="106045" y="738682"/>
                  </a:lnTo>
                  <a:lnTo>
                    <a:pt x="106045" y="587057"/>
                  </a:lnTo>
                  <a:close/>
                </a:path>
                <a:path w="106045" h="739139">
                  <a:moveTo>
                    <a:pt x="106045" y="0"/>
                  </a:moveTo>
                  <a:lnTo>
                    <a:pt x="0" y="0"/>
                  </a:lnTo>
                  <a:lnTo>
                    <a:pt x="0" y="151625"/>
                  </a:lnTo>
                  <a:lnTo>
                    <a:pt x="106045" y="151625"/>
                  </a:lnTo>
                  <a:lnTo>
                    <a:pt x="106045" y="0"/>
                  </a:lnTo>
                  <a:close/>
                </a:path>
              </a:pathLst>
            </a:custGeom>
            <a:solidFill>
              <a:srgbClr val="00C5CD"/>
            </a:solidFill>
          </p:spPr>
          <p:txBody>
            <a:bodyPr wrap="square" lIns="0" tIns="0" rIns="0" bIns="0" rtlCol="0"/>
            <a:lstStyle/>
            <a:p>
              <a:endParaRPr/>
            </a:p>
          </p:txBody>
        </p:sp>
        <p:sp>
          <p:nvSpPr>
            <p:cNvPr id="603" name="object 596">
              <a:extLst>
                <a:ext uri="{FF2B5EF4-FFF2-40B4-BE49-F238E27FC236}">
                  <a16:creationId xmlns:a16="http://schemas.microsoft.com/office/drawing/2014/main" id="{6D8BC2F4-9CEA-5CA4-FC98-C943F92DC644}"/>
                </a:ext>
              </a:extLst>
            </p:cNvPr>
            <p:cNvSpPr/>
            <p:nvPr/>
          </p:nvSpPr>
          <p:spPr>
            <a:xfrm>
              <a:off x="7415783" y="3318890"/>
              <a:ext cx="1291590" cy="76200"/>
            </a:xfrm>
            <a:custGeom>
              <a:avLst/>
              <a:gdLst/>
              <a:ahLst/>
              <a:cxnLst/>
              <a:rect l="l" t="t" r="r" b="b"/>
              <a:pathLst>
                <a:path w="1291590" h="76200">
                  <a:moveTo>
                    <a:pt x="1215136" y="0"/>
                  </a:moveTo>
                  <a:lnTo>
                    <a:pt x="1215136" y="76200"/>
                  </a:lnTo>
                  <a:lnTo>
                    <a:pt x="1266190" y="50673"/>
                  </a:lnTo>
                  <a:lnTo>
                    <a:pt x="1234821" y="50673"/>
                  </a:lnTo>
                  <a:lnTo>
                    <a:pt x="1240409" y="45085"/>
                  </a:lnTo>
                  <a:lnTo>
                    <a:pt x="1240409" y="31114"/>
                  </a:lnTo>
                  <a:lnTo>
                    <a:pt x="1234821" y="25526"/>
                  </a:lnTo>
                  <a:lnTo>
                    <a:pt x="1266190" y="25526"/>
                  </a:lnTo>
                  <a:lnTo>
                    <a:pt x="1215136" y="0"/>
                  </a:lnTo>
                  <a:close/>
                </a:path>
                <a:path w="1291590" h="76200">
                  <a:moveTo>
                    <a:pt x="1215136" y="25526"/>
                  </a:moveTo>
                  <a:lnTo>
                    <a:pt x="5588" y="25526"/>
                  </a:lnTo>
                  <a:lnTo>
                    <a:pt x="0" y="31114"/>
                  </a:lnTo>
                  <a:lnTo>
                    <a:pt x="0" y="45085"/>
                  </a:lnTo>
                  <a:lnTo>
                    <a:pt x="5588" y="50673"/>
                  </a:lnTo>
                  <a:lnTo>
                    <a:pt x="1215136" y="50673"/>
                  </a:lnTo>
                  <a:lnTo>
                    <a:pt x="1215136" y="25526"/>
                  </a:lnTo>
                  <a:close/>
                </a:path>
                <a:path w="1291590" h="76200">
                  <a:moveTo>
                    <a:pt x="1266190" y="25526"/>
                  </a:moveTo>
                  <a:lnTo>
                    <a:pt x="1234821" y="25526"/>
                  </a:lnTo>
                  <a:lnTo>
                    <a:pt x="1240409" y="31114"/>
                  </a:lnTo>
                  <a:lnTo>
                    <a:pt x="1240409" y="45085"/>
                  </a:lnTo>
                  <a:lnTo>
                    <a:pt x="1234821" y="50673"/>
                  </a:lnTo>
                  <a:lnTo>
                    <a:pt x="1266190" y="50673"/>
                  </a:lnTo>
                  <a:lnTo>
                    <a:pt x="1291336" y="38100"/>
                  </a:lnTo>
                  <a:lnTo>
                    <a:pt x="1266190" y="25526"/>
                  </a:lnTo>
                  <a:close/>
                </a:path>
              </a:pathLst>
            </a:custGeom>
            <a:solidFill>
              <a:srgbClr val="000000"/>
            </a:solidFill>
          </p:spPr>
          <p:txBody>
            <a:bodyPr wrap="square" lIns="0" tIns="0" rIns="0" bIns="0" rtlCol="0"/>
            <a:lstStyle/>
            <a:p>
              <a:endParaRPr/>
            </a:p>
          </p:txBody>
        </p:sp>
      </p:grpSp>
      <p:sp>
        <p:nvSpPr>
          <p:cNvPr id="604" name="object 597">
            <a:extLst>
              <a:ext uri="{FF2B5EF4-FFF2-40B4-BE49-F238E27FC236}">
                <a16:creationId xmlns:a16="http://schemas.microsoft.com/office/drawing/2014/main" id="{11B77964-9362-D6F8-3E2E-552712D6FF54}"/>
              </a:ext>
            </a:extLst>
          </p:cNvPr>
          <p:cNvSpPr txBox="1"/>
          <p:nvPr/>
        </p:nvSpPr>
        <p:spPr>
          <a:xfrm>
            <a:off x="6897372" y="2323624"/>
            <a:ext cx="203200" cy="190500"/>
          </a:xfrm>
          <a:prstGeom prst="rect">
            <a:avLst/>
          </a:prstGeom>
        </p:spPr>
        <p:txBody>
          <a:bodyPr vert="horz" wrap="square" lIns="0" tIns="16510" rIns="0" bIns="0" rtlCol="0">
            <a:spAutoFit/>
          </a:bodyPr>
          <a:lstStyle/>
          <a:p>
            <a:pPr marL="12700">
              <a:lnSpc>
                <a:spcPct val="100000"/>
              </a:lnSpc>
              <a:spcBef>
                <a:spcPts val="130"/>
              </a:spcBef>
            </a:pPr>
            <a:r>
              <a:rPr sz="1050" b="1" i="1" spc="-25" dirty="0">
                <a:latin typeface="Arial-BoldItalicMT"/>
                <a:cs typeface="Arial-BoldItalicMT"/>
              </a:rPr>
              <a:t>M</a:t>
            </a:r>
            <a:r>
              <a:rPr sz="850" spc="-25" dirty="0">
                <a:latin typeface="Arial"/>
                <a:cs typeface="Arial"/>
              </a:rPr>
              <a:t>ɵ</a:t>
            </a:r>
            <a:endParaRPr sz="850">
              <a:latin typeface="Arial"/>
              <a:cs typeface="Arial"/>
            </a:endParaRPr>
          </a:p>
        </p:txBody>
      </p:sp>
      <p:sp>
        <p:nvSpPr>
          <p:cNvPr id="605" name="object 598">
            <a:extLst>
              <a:ext uri="{FF2B5EF4-FFF2-40B4-BE49-F238E27FC236}">
                <a16:creationId xmlns:a16="http://schemas.microsoft.com/office/drawing/2014/main" id="{A772A521-2C0C-5EBB-FF8E-3F393FD1AAE0}"/>
              </a:ext>
            </a:extLst>
          </p:cNvPr>
          <p:cNvSpPr txBox="1"/>
          <p:nvPr/>
        </p:nvSpPr>
        <p:spPr>
          <a:xfrm>
            <a:off x="7824216" y="2948432"/>
            <a:ext cx="805180" cy="391160"/>
          </a:xfrm>
          <a:prstGeom prst="rect">
            <a:avLst/>
          </a:prstGeom>
        </p:spPr>
        <p:txBody>
          <a:bodyPr vert="horz" wrap="square" lIns="0" tIns="12700" rIns="0" bIns="0" rtlCol="0">
            <a:spAutoFit/>
          </a:bodyPr>
          <a:lstStyle/>
          <a:p>
            <a:pPr marL="269875" marR="5080" indent="-257810">
              <a:lnSpc>
                <a:spcPct val="100000"/>
              </a:lnSpc>
              <a:spcBef>
                <a:spcPts val="100"/>
              </a:spcBef>
            </a:pPr>
            <a:r>
              <a:rPr sz="1200" spc="-25" dirty="0">
                <a:latin typeface="Arial"/>
                <a:cs typeface="Arial"/>
              </a:rPr>
              <a:t>proportional </a:t>
            </a:r>
            <a:r>
              <a:rPr sz="1200" dirty="0">
                <a:latin typeface="Arial"/>
                <a:cs typeface="Arial"/>
              </a:rPr>
              <a:t>to</a:t>
            </a:r>
            <a:r>
              <a:rPr sz="1200" spc="-45" dirty="0">
                <a:latin typeface="Arial"/>
                <a:cs typeface="Arial"/>
              </a:rPr>
              <a:t> </a:t>
            </a:r>
            <a:r>
              <a:rPr sz="1200" i="1" spc="-50" dirty="0">
                <a:latin typeface="Arial"/>
                <a:cs typeface="Arial"/>
              </a:rPr>
              <a:t>N</a:t>
            </a:r>
            <a:endParaRPr sz="1200">
              <a:latin typeface="Arial"/>
              <a:cs typeface="Arial"/>
            </a:endParaRPr>
          </a:p>
        </p:txBody>
      </p:sp>
      <p:sp>
        <p:nvSpPr>
          <p:cNvPr id="606" name="object 599">
            <a:extLst>
              <a:ext uri="{FF2B5EF4-FFF2-40B4-BE49-F238E27FC236}">
                <a16:creationId xmlns:a16="http://schemas.microsoft.com/office/drawing/2014/main" id="{92F0D1A4-1CE3-7FCB-715F-A45E0FD8D60E}"/>
              </a:ext>
            </a:extLst>
          </p:cNvPr>
          <p:cNvSpPr txBox="1"/>
          <p:nvPr/>
        </p:nvSpPr>
        <p:spPr>
          <a:xfrm>
            <a:off x="5839025" y="2359239"/>
            <a:ext cx="346710" cy="215265"/>
          </a:xfrm>
          <a:prstGeom prst="rect">
            <a:avLst/>
          </a:prstGeom>
        </p:spPr>
        <p:txBody>
          <a:bodyPr vert="horz" wrap="square" lIns="0" tIns="12065" rIns="0" bIns="0" rtlCol="0">
            <a:spAutoFit/>
          </a:bodyPr>
          <a:lstStyle/>
          <a:p>
            <a:pPr marL="12700">
              <a:lnSpc>
                <a:spcPct val="100000"/>
              </a:lnSpc>
              <a:spcBef>
                <a:spcPts val="95"/>
              </a:spcBef>
            </a:pPr>
            <a:r>
              <a:rPr sz="1250" b="1" spc="-90" dirty="0">
                <a:latin typeface="Arial"/>
                <a:cs typeface="Arial"/>
              </a:rPr>
              <a:t>flush</a:t>
            </a:r>
            <a:endParaRPr sz="1250">
              <a:latin typeface="Arial"/>
              <a:cs typeface="Arial"/>
            </a:endParaRPr>
          </a:p>
        </p:txBody>
      </p:sp>
      <p:sp>
        <p:nvSpPr>
          <p:cNvPr id="607" name="object 600">
            <a:extLst>
              <a:ext uri="{FF2B5EF4-FFF2-40B4-BE49-F238E27FC236}">
                <a16:creationId xmlns:a16="http://schemas.microsoft.com/office/drawing/2014/main" id="{97645E35-4792-5D40-1643-92C6444AC77D}"/>
              </a:ext>
            </a:extLst>
          </p:cNvPr>
          <p:cNvSpPr/>
          <p:nvPr/>
        </p:nvSpPr>
        <p:spPr>
          <a:xfrm>
            <a:off x="6164427" y="2561037"/>
            <a:ext cx="0" cy="803275"/>
          </a:xfrm>
          <a:custGeom>
            <a:avLst/>
            <a:gdLst/>
            <a:ahLst/>
            <a:cxnLst/>
            <a:rect l="l" t="t" r="r" b="b"/>
            <a:pathLst>
              <a:path h="803275">
                <a:moveTo>
                  <a:pt x="0" y="0"/>
                </a:moveTo>
                <a:lnTo>
                  <a:pt x="0" y="802925"/>
                </a:lnTo>
              </a:path>
            </a:pathLst>
          </a:custGeom>
          <a:ln w="15792">
            <a:solidFill>
              <a:srgbClr val="CC3300"/>
            </a:solidFill>
          </a:ln>
        </p:spPr>
        <p:txBody>
          <a:bodyPr wrap="square" lIns="0" tIns="0" rIns="0" bIns="0" rtlCol="0"/>
          <a:lstStyle/>
          <a:p>
            <a:endParaRPr/>
          </a:p>
        </p:txBody>
      </p:sp>
      <p:sp>
        <p:nvSpPr>
          <p:cNvPr id="608" name="object 601">
            <a:extLst>
              <a:ext uri="{FF2B5EF4-FFF2-40B4-BE49-F238E27FC236}">
                <a16:creationId xmlns:a16="http://schemas.microsoft.com/office/drawing/2014/main" id="{D66C97E1-26CC-0660-B6B3-A9017333D358}"/>
              </a:ext>
            </a:extLst>
          </p:cNvPr>
          <p:cNvSpPr txBox="1"/>
          <p:nvPr/>
        </p:nvSpPr>
        <p:spPr>
          <a:xfrm>
            <a:off x="6200114" y="2823317"/>
            <a:ext cx="227965" cy="262890"/>
          </a:xfrm>
          <a:prstGeom prst="rect">
            <a:avLst/>
          </a:prstGeom>
        </p:spPr>
        <p:txBody>
          <a:bodyPr vert="horz" wrap="square" lIns="0" tIns="13335" rIns="0" bIns="0" rtlCol="0">
            <a:spAutoFit/>
          </a:bodyPr>
          <a:lstStyle/>
          <a:p>
            <a:pPr marL="12700">
              <a:lnSpc>
                <a:spcPct val="100000"/>
              </a:lnSpc>
              <a:spcBef>
                <a:spcPts val="105"/>
              </a:spcBef>
            </a:pPr>
            <a:r>
              <a:rPr sz="1550" spc="40" dirty="0">
                <a:latin typeface="Arial"/>
                <a:cs typeface="Arial"/>
              </a:rPr>
              <a:t>…</a:t>
            </a:r>
            <a:endParaRPr sz="1550">
              <a:latin typeface="Arial"/>
              <a:cs typeface="Arial"/>
            </a:endParaRPr>
          </a:p>
        </p:txBody>
      </p:sp>
      <p:grpSp>
        <p:nvGrpSpPr>
          <p:cNvPr id="609" name="object 602">
            <a:extLst>
              <a:ext uri="{FF2B5EF4-FFF2-40B4-BE49-F238E27FC236}">
                <a16:creationId xmlns:a16="http://schemas.microsoft.com/office/drawing/2014/main" id="{7EB31F17-62BE-FEFD-8554-EFA44B0C9EE4}"/>
              </a:ext>
            </a:extLst>
          </p:cNvPr>
          <p:cNvGrpSpPr/>
          <p:nvPr/>
        </p:nvGrpSpPr>
        <p:grpSpPr>
          <a:xfrm>
            <a:off x="2327218" y="5838337"/>
            <a:ext cx="1836420" cy="741045"/>
            <a:chOff x="2327218" y="5838337"/>
            <a:chExt cx="1836420" cy="741045"/>
          </a:xfrm>
        </p:grpSpPr>
        <p:sp>
          <p:nvSpPr>
            <p:cNvPr id="610" name="object 603">
              <a:extLst>
                <a:ext uri="{FF2B5EF4-FFF2-40B4-BE49-F238E27FC236}">
                  <a16:creationId xmlns:a16="http://schemas.microsoft.com/office/drawing/2014/main" id="{AAD07D83-21E0-2DCE-6C3A-957C30E329C0}"/>
                </a:ext>
              </a:extLst>
            </p:cNvPr>
            <p:cNvSpPr/>
            <p:nvPr/>
          </p:nvSpPr>
          <p:spPr>
            <a:xfrm>
              <a:off x="2331490" y="5843693"/>
              <a:ext cx="1830705" cy="728980"/>
            </a:xfrm>
            <a:custGeom>
              <a:avLst/>
              <a:gdLst/>
              <a:ahLst/>
              <a:cxnLst/>
              <a:rect l="l" t="t" r="r" b="b"/>
              <a:pathLst>
                <a:path w="1830704" h="728979">
                  <a:moveTo>
                    <a:pt x="183032" y="182755"/>
                  </a:moveTo>
                  <a:lnTo>
                    <a:pt x="366065" y="182755"/>
                  </a:lnTo>
                  <a:lnTo>
                    <a:pt x="366065" y="0"/>
                  </a:lnTo>
                  <a:lnTo>
                    <a:pt x="183032" y="0"/>
                  </a:lnTo>
                  <a:lnTo>
                    <a:pt x="183032" y="182755"/>
                  </a:lnTo>
                  <a:close/>
                </a:path>
                <a:path w="1830704" h="728979">
                  <a:moveTo>
                    <a:pt x="549123" y="182755"/>
                  </a:moveTo>
                  <a:lnTo>
                    <a:pt x="732156" y="182755"/>
                  </a:lnTo>
                  <a:lnTo>
                    <a:pt x="732156" y="0"/>
                  </a:lnTo>
                  <a:lnTo>
                    <a:pt x="549123" y="0"/>
                  </a:lnTo>
                  <a:lnTo>
                    <a:pt x="549123" y="182755"/>
                  </a:lnTo>
                  <a:close/>
                </a:path>
                <a:path w="1830704" h="728979">
                  <a:moveTo>
                    <a:pt x="732117" y="182755"/>
                  </a:moveTo>
                  <a:lnTo>
                    <a:pt x="915150" y="182755"/>
                  </a:lnTo>
                  <a:lnTo>
                    <a:pt x="915150" y="0"/>
                  </a:lnTo>
                  <a:lnTo>
                    <a:pt x="732117" y="0"/>
                  </a:lnTo>
                  <a:lnTo>
                    <a:pt x="732117" y="182755"/>
                  </a:lnTo>
                  <a:close/>
                </a:path>
                <a:path w="1830704" h="728979">
                  <a:moveTo>
                    <a:pt x="915111" y="182755"/>
                  </a:moveTo>
                  <a:lnTo>
                    <a:pt x="1098144" y="182755"/>
                  </a:lnTo>
                  <a:lnTo>
                    <a:pt x="1098144" y="0"/>
                  </a:lnTo>
                  <a:lnTo>
                    <a:pt x="915111" y="0"/>
                  </a:lnTo>
                  <a:lnTo>
                    <a:pt x="915111" y="182755"/>
                  </a:lnTo>
                  <a:close/>
                </a:path>
                <a:path w="1830704" h="728979">
                  <a:moveTo>
                    <a:pt x="1098234" y="182755"/>
                  </a:moveTo>
                  <a:lnTo>
                    <a:pt x="1281267" y="182755"/>
                  </a:lnTo>
                  <a:lnTo>
                    <a:pt x="1281267" y="0"/>
                  </a:lnTo>
                  <a:lnTo>
                    <a:pt x="1098234" y="0"/>
                  </a:lnTo>
                  <a:lnTo>
                    <a:pt x="1098234" y="182755"/>
                  </a:lnTo>
                  <a:close/>
                </a:path>
                <a:path w="1830704" h="728979">
                  <a:moveTo>
                    <a:pt x="1281228" y="182755"/>
                  </a:moveTo>
                  <a:lnTo>
                    <a:pt x="1464261" y="182755"/>
                  </a:lnTo>
                  <a:lnTo>
                    <a:pt x="1464261" y="0"/>
                  </a:lnTo>
                  <a:lnTo>
                    <a:pt x="1281228" y="0"/>
                  </a:lnTo>
                  <a:lnTo>
                    <a:pt x="1281228" y="182755"/>
                  </a:lnTo>
                  <a:close/>
                </a:path>
                <a:path w="1830704" h="728979">
                  <a:moveTo>
                    <a:pt x="1464222" y="182755"/>
                  </a:moveTo>
                  <a:lnTo>
                    <a:pt x="1647255" y="182755"/>
                  </a:lnTo>
                  <a:lnTo>
                    <a:pt x="1647255" y="0"/>
                  </a:lnTo>
                  <a:lnTo>
                    <a:pt x="1464222" y="0"/>
                  </a:lnTo>
                  <a:lnTo>
                    <a:pt x="1464222" y="182755"/>
                  </a:lnTo>
                  <a:close/>
                </a:path>
                <a:path w="1830704" h="728979">
                  <a:moveTo>
                    <a:pt x="1647345" y="182755"/>
                  </a:moveTo>
                  <a:lnTo>
                    <a:pt x="1830378" y="182755"/>
                  </a:lnTo>
                  <a:lnTo>
                    <a:pt x="1830378" y="0"/>
                  </a:lnTo>
                  <a:lnTo>
                    <a:pt x="1647345" y="0"/>
                  </a:lnTo>
                  <a:lnTo>
                    <a:pt x="1647345" y="182755"/>
                  </a:lnTo>
                  <a:close/>
                </a:path>
                <a:path w="1830704" h="728979">
                  <a:moveTo>
                    <a:pt x="0" y="365046"/>
                  </a:moveTo>
                  <a:lnTo>
                    <a:pt x="183032" y="365046"/>
                  </a:lnTo>
                  <a:lnTo>
                    <a:pt x="183032" y="182290"/>
                  </a:lnTo>
                  <a:lnTo>
                    <a:pt x="0" y="182290"/>
                  </a:lnTo>
                  <a:lnTo>
                    <a:pt x="0" y="365046"/>
                  </a:lnTo>
                  <a:close/>
                </a:path>
                <a:path w="1830704" h="728979">
                  <a:moveTo>
                    <a:pt x="366065" y="365046"/>
                  </a:moveTo>
                  <a:lnTo>
                    <a:pt x="549098" y="365046"/>
                  </a:lnTo>
                  <a:lnTo>
                    <a:pt x="549098" y="182290"/>
                  </a:lnTo>
                  <a:lnTo>
                    <a:pt x="366065" y="182290"/>
                  </a:lnTo>
                  <a:lnTo>
                    <a:pt x="366065" y="365046"/>
                  </a:lnTo>
                  <a:close/>
                </a:path>
                <a:path w="1830704" h="728979">
                  <a:moveTo>
                    <a:pt x="732117" y="365046"/>
                  </a:moveTo>
                  <a:lnTo>
                    <a:pt x="915150" y="365046"/>
                  </a:lnTo>
                  <a:lnTo>
                    <a:pt x="915150" y="182290"/>
                  </a:lnTo>
                  <a:lnTo>
                    <a:pt x="732117" y="182290"/>
                  </a:lnTo>
                  <a:lnTo>
                    <a:pt x="732117" y="365046"/>
                  </a:lnTo>
                  <a:close/>
                </a:path>
                <a:path w="1830704" h="728979">
                  <a:moveTo>
                    <a:pt x="915111" y="365046"/>
                  </a:moveTo>
                  <a:lnTo>
                    <a:pt x="1098144" y="365046"/>
                  </a:lnTo>
                  <a:lnTo>
                    <a:pt x="1098144" y="182290"/>
                  </a:lnTo>
                  <a:lnTo>
                    <a:pt x="915111" y="182290"/>
                  </a:lnTo>
                  <a:lnTo>
                    <a:pt x="915111" y="365046"/>
                  </a:lnTo>
                  <a:close/>
                </a:path>
                <a:path w="1830704" h="728979">
                  <a:moveTo>
                    <a:pt x="1098234" y="365046"/>
                  </a:moveTo>
                  <a:lnTo>
                    <a:pt x="1281267" y="365046"/>
                  </a:lnTo>
                  <a:lnTo>
                    <a:pt x="1281267" y="182290"/>
                  </a:lnTo>
                  <a:lnTo>
                    <a:pt x="1098234" y="182290"/>
                  </a:lnTo>
                  <a:lnTo>
                    <a:pt x="1098234" y="365046"/>
                  </a:lnTo>
                  <a:close/>
                </a:path>
                <a:path w="1830704" h="728979">
                  <a:moveTo>
                    <a:pt x="1464222" y="365046"/>
                  </a:moveTo>
                  <a:lnTo>
                    <a:pt x="1647255" y="365046"/>
                  </a:lnTo>
                  <a:lnTo>
                    <a:pt x="1647255" y="182290"/>
                  </a:lnTo>
                  <a:lnTo>
                    <a:pt x="1464222" y="182290"/>
                  </a:lnTo>
                  <a:lnTo>
                    <a:pt x="1464222" y="365046"/>
                  </a:lnTo>
                  <a:close/>
                </a:path>
                <a:path w="1830704" h="728979">
                  <a:moveTo>
                    <a:pt x="0" y="546447"/>
                  </a:moveTo>
                  <a:lnTo>
                    <a:pt x="183032" y="546447"/>
                  </a:lnTo>
                  <a:lnTo>
                    <a:pt x="183032" y="363692"/>
                  </a:lnTo>
                  <a:lnTo>
                    <a:pt x="0" y="363692"/>
                  </a:lnTo>
                  <a:lnTo>
                    <a:pt x="0" y="546447"/>
                  </a:lnTo>
                  <a:close/>
                </a:path>
                <a:path w="1830704" h="728979">
                  <a:moveTo>
                    <a:pt x="183032" y="546447"/>
                  </a:moveTo>
                  <a:lnTo>
                    <a:pt x="366065" y="546447"/>
                  </a:lnTo>
                  <a:lnTo>
                    <a:pt x="366065" y="363692"/>
                  </a:lnTo>
                  <a:lnTo>
                    <a:pt x="183032" y="363692"/>
                  </a:lnTo>
                  <a:lnTo>
                    <a:pt x="183032" y="546447"/>
                  </a:lnTo>
                  <a:close/>
                </a:path>
                <a:path w="1830704" h="728979">
                  <a:moveTo>
                    <a:pt x="366065" y="546447"/>
                  </a:moveTo>
                  <a:lnTo>
                    <a:pt x="549098" y="546447"/>
                  </a:lnTo>
                  <a:lnTo>
                    <a:pt x="549098" y="363692"/>
                  </a:lnTo>
                  <a:lnTo>
                    <a:pt x="366065" y="363692"/>
                  </a:lnTo>
                  <a:lnTo>
                    <a:pt x="366065" y="546447"/>
                  </a:lnTo>
                  <a:close/>
                </a:path>
                <a:path w="1830704" h="728979">
                  <a:moveTo>
                    <a:pt x="549123" y="546447"/>
                  </a:moveTo>
                  <a:lnTo>
                    <a:pt x="732156" y="546447"/>
                  </a:lnTo>
                  <a:lnTo>
                    <a:pt x="732156" y="363692"/>
                  </a:lnTo>
                  <a:lnTo>
                    <a:pt x="549123" y="363692"/>
                  </a:lnTo>
                  <a:lnTo>
                    <a:pt x="549123" y="546447"/>
                  </a:lnTo>
                  <a:close/>
                </a:path>
                <a:path w="1830704" h="728979">
                  <a:moveTo>
                    <a:pt x="732117" y="546447"/>
                  </a:moveTo>
                  <a:lnTo>
                    <a:pt x="915150" y="546447"/>
                  </a:lnTo>
                  <a:lnTo>
                    <a:pt x="915150" y="363692"/>
                  </a:lnTo>
                  <a:lnTo>
                    <a:pt x="732117" y="363692"/>
                  </a:lnTo>
                  <a:lnTo>
                    <a:pt x="732117" y="546447"/>
                  </a:lnTo>
                  <a:close/>
                </a:path>
                <a:path w="1830704" h="728979">
                  <a:moveTo>
                    <a:pt x="915111" y="546447"/>
                  </a:moveTo>
                  <a:lnTo>
                    <a:pt x="1098144" y="546447"/>
                  </a:lnTo>
                  <a:lnTo>
                    <a:pt x="1098144" y="363692"/>
                  </a:lnTo>
                  <a:lnTo>
                    <a:pt x="915111" y="363692"/>
                  </a:lnTo>
                  <a:lnTo>
                    <a:pt x="915111" y="546447"/>
                  </a:lnTo>
                  <a:close/>
                </a:path>
                <a:path w="1830704" h="728979">
                  <a:moveTo>
                    <a:pt x="1098234" y="546447"/>
                  </a:moveTo>
                  <a:lnTo>
                    <a:pt x="1281267" y="546447"/>
                  </a:lnTo>
                  <a:lnTo>
                    <a:pt x="1281267" y="363692"/>
                  </a:lnTo>
                  <a:lnTo>
                    <a:pt x="1098234" y="363692"/>
                  </a:lnTo>
                  <a:lnTo>
                    <a:pt x="1098234" y="546447"/>
                  </a:lnTo>
                  <a:close/>
                </a:path>
                <a:path w="1830704" h="728979">
                  <a:moveTo>
                    <a:pt x="1281228" y="546447"/>
                  </a:moveTo>
                  <a:lnTo>
                    <a:pt x="1464261" y="546447"/>
                  </a:lnTo>
                  <a:lnTo>
                    <a:pt x="1464261" y="363692"/>
                  </a:lnTo>
                  <a:lnTo>
                    <a:pt x="1281228" y="363692"/>
                  </a:lnTo>
                  <a:lnTo>
                    <a:pt x="1281228" y="546447"/>
                  </a:lnTo>
                  <a:close/>
                </a:path>
                <a:path w="1830704" h="728979">
                  <a:moveTo>
                    <a:pt x="1464222" y="546447"/>
                  </a:moveTo>
                  <a:lnTo>
                    <a:pt x="1647255" y="546447"/>
                  </a:lnTo>
                  <a:lnTo>
                    <a:pt x="1647255" y="363692"/>
                  </a:lnTo>
                  <a:lnTo>
                    <a:pt x="1464222" y="363692"/>
                  </a:lnTo>
                  <a:lnTo>
                    <a:pt x="1464222" y="546447"/>
                  </a:lnTo>
                  <a:close/>
                </a:path>
                <a:path w="1830704" h="728979">
                  <a:moveTo>
                    <a:pt x="1647345" y="546447"/>
                  </a:moveTo>
                  <a:lnTo>
                    <a:pt x="1830378" y="546447"/>
                  </a:lnTo>
                  <a:lnTo>
                    <a:pt x="1830378" y="363692"/>
                  </a:lnTo>
                  <a:lnTo>
                    <a:pt x="1647345" y="363692"/>
                  </a:lnTo>
                  <a:lnTo>
                    <a:pt x="1647345" y="546447"/>
                  </a:lnTo>
                  <a:close/>
                </a:path>
                <a:path w="1830704" h="728979">
                  <a:moveTo>
                    <a:pt x="0" y="728737"/>
                  </a:moveTo>
                  <a:lnTo>
                    <a:pt x="183032" y="728737"/>
                  </a:lnTo>
                  <a:lnTo>
                    <a:pt x="183032" y="545981"/>
                  </a:lnTo>
                  <a:lnTo>
                    <a:pt x="0" y="545981"/>
                  </a:lnTo>
                  <a:lnTo>
                    <a:pt x="0" y="728737"/>
                  </a:lnTo>
                  <a:close/>
                </a:path>
                <a:path w="1830704" h="728979">
                  <a:moveTo>
                    <a:pt x="183032" y="728737"/>
                  </a:moveTo>
                  <a:lnTo>
                    <a:pt x="366065" y="728737"/>
                  </a:lnTo>
                  <a:lnTo>
                    <a:pt x="366065" y="545981"/>
                  </a:lnTo>
                  <a:lnTo>
                    <a:pt x="183032" y="545981"/>
                  </a:lnTo>
                  <a:lnTo>
                    <a:pt x="183032" y="728737"/>
                  </a:lnTo>
                  <a:close/>
                </a:path>
                <a:path w="1830704" h="728979">
                  <a:moveTo>
                    <a:pt x="366065" y="728737"/>
                  </a:moveTo>
                  <a:lnTo>
                    <a:pt x="549098" y="728737"/>
                  </a:lnTo>
                  <a:lnTo>
                    <a:pt x="549098" y="545981"/>
                  </a:lnTo>
                  <a:lnTo>
                    <a:pt x="366065" y="545981"/>
                  </a:lnTo>
                  <a:lnTo>
                    <a:pt x="366065" y="728737"/>
                  </a:lnTo>
                  <a:close/>
                </a:path>
                <a:path w="1830704" h="728979">
                  <a:moveTo>
                    <a:pt x="549123" y="728737"/>
                  </a:moveTo>
                  <a:lnTo>
                    <a:pt x="732156" y="728737"/>
                  </a:lnTo>
                  <a:lnTo>
                    <a:pt x="732156" y="545981"/>
                  </a:lnTo>
                  <a:lnTo>
                    <a:pt x="549123" y="545981"/>
                  </a:lnTo>
                  <a:lnTo>
                    <a:pt x="549123" y="728737"/>
                  </a:lnTo>
                  <a:close/>
                </a:path>
                <a:path w="1830704" h="728979">
                  <a:moveTo>
                    <a:pt x="732117" y="728737"/>
                  </a:moveTo>
                  <a:lnTo>
                    <a:pt x="915150" y="728737"/>
                  </a:lnTo>
                  <a:lnTo>
                    <a:pt x="915150" y="545981"/>
                  </a:lnTo>
                  <a:lnTo>
                    <a:pt x="732117" y="545981"/>
                  </a:lnTo>
                  <a:lnTo>
                    <a:pt x="732117" y="728737"/>
                  </a:lnTo>
                  <a:close/>
                </a:path>
                <a:path w="1830704" h="728979">
                  <a:moveTo>
                    <a:pt x="915111" y="728737"/>
                  </a:moveTo>
                  <a:lnTo>
                    <a:pt x="1098144" y="728737"/>
                  </a:lnTo>
                  <a:lnTo>
                    <a:pt x="1098144" y="545981"/>
                  </a:lnTo>
                  <a:lnTo>
                    <a:pt x="915111" y="545981"/>
                  </a:lnTo>
                  <a:lnTo>
                    <a:pt x="915111" y="728737"/>
                  </a:lnTo>
                  <a:close/>
                </a:path>
                <a:path w="1830704" h="728979">
                  <a:moveTo>
                    <a:pt x="1098234" y="728737"/>
                  </a:moveTo>
                  <a:lnTo>
                    <a:pt x="1281267" y="728737"/>
                  </a:lnTo>
                  <a:lnTo>
                    <a:pt x="1281267" y="545981"/>
                  </a:lnTo>
                  <a:lnTo>
                    <a:pt x="1098234" y="545981"/>
                  </a:lnTo>
                  <a:lnTo>
                    <a:pt x="1098234" y="728737"/>
                  </a:lnTo>
                  <a:close/>
                </a:path>
                <a:path w="1830704" h="728979">
                  <a:moveTo>
                    <a:pt x="1281228" y="728737"/>
                  </a:moveTo>
                  <a:lnTo>
                    <a:pt x="1464261" y="728737"/>
                  </a:lnTo>
                  <a:lnTo>
                    <a:pt x="1464261" y="545981"/>
                  </a:lnTo>
                  <a:lnTo>
                    <a:pt x="1281228" y="545981"/>
                  </a:lnTo>
                  <a:lnTo>
                    <a:pt x="1281228" y="728737"/>
                  </a:lnTo>
                  <a:close/>
                </a:path>
                <a:path w="1830704" h="728979">
                  <a:moveTo>
                    <a:pt x="1464222" y="728737"/>
                  </a:moveTo>
                  <a:lnTo>
                    <a:pt x="1647255" y="728737"/>
                  </a:lnTo>
                  <a:lnTo>
                    <a:pt x="1647255" y="545981"/>
                  </a:lnTo>
                  <a:lnTo>
                    <a:pt x="1464222" y="545981"/>
                  </a:lnTo>
                  <a:lnTo>
                    <a:pt x="1464222" y="728737"/>
                  </a:lnTo>
                  <a:close/>
                </a:path>
                <a:path w="1830704" h="728979">
                  <a:moveTo>
                    <a:pt x="1647345" y="728737"/>
                  </a:moveTo>
                  <a:lnTo>
                    <a:pt x="1830378" y="728737"/>
                  </a:lnTo>
                  <a:lnTo>
                    <a:pt x="1830378" y="545981"/>
                  </a:lnTo>
                  <a:lnTo>
                    <a:pt x="1647345" y="545981"/>
                  </a:lnTo>
                  <a:lnTo>
                    <a:pt x="1647345" y="728737"/>
                  </a:lnTo>
                  <a:close/>
                </a:path>
              </a:pathLst>
            </a:custGeom>
            <a:ln w="3175">
              <a:solidFill>
                <a:srgbClr val="8B8B8B"/>
              </a:solidFill>
              <a:prstDash val="sysDot"/>
            </a:ln>
          </p:spPr>
          <p:txBody>
            <a:bodyPr wrap="square" lIns="0" tIns="0" rIns="0" bIns="0" rtlCol="0"/>
            <a:lstStyle/>
            <a:p>
              <a:endParaRPr/>
            </a:p>
          </p:txBody>
        </p:sp>
        <p:sp>
          <p:nvSpPr>
            <p:cNvPr id="611" name="object 604">
              <a:extLst>
                <a:ext uri="{FF2B5EF4-FFF2-40B4-BE49-F238E27FC236}">
                  <a16:creationId xmlns:a16="http://schemas.microsoft.com/office/drawing/2014/main" id="{D7A6951C-27FE-6861-D9F0-1BADFC584CDC}"/>
                </a:ext>
              </a:extLst>
            </p:cNvPr>
            <p:cNvSpPr/>
            <p:nvPr/>
          </p:nvSpPr>
          <p:spPr>
            <a:xfrm>
              <a:off x="2331981" y="6391502"/>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612" name="object 605">
              <a:extLst>
                <a:ext uri="{FF2B5EF4-FFF2-40B4-BE49-F238E27FC236}">
                  <a16:creationId xmlns:a16="http://schemas.microsoft.com/office/drawing/2014/main" id="{D1024B4D-97A6-620B-7350-E1279CD6D3B9}"/>
                </a:ext>
              </a:extLst>
            </p:cNvPr>
            <p:cNvSpPr/>
            <p:nvPr/>
          </p:nvSpPr>
          <p:spPr>
            <a:xfrm>
              <a:off x="2331981" y="6391502"/>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sp>
          <p:nvSpPr>
            <p:cNvPr id="613" name="object 606">
              <a:extLst>
                <a:ext uri="{FF2B5EF4-FFF2-40B4-BE49-F238E27FC236}">
                  <a16:creationId xmlns:a16="http://schemas.microsoft.com/office/drawing/2014/main" id="{A5219A00-0942-2A90-C6E7-09D377F7A0E4}"/>
                </a:ext>
              </a:extLst>
            </p:cNvPr>
            <p:cNvSpPr/>
            <p:nvPr/>
          </p:nvSpPr>
          <p:spPr>
            <a:xfrm>
              <a:off x="3430887" y="5843100"/>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614" name="object 607">
              <a:extLst>
                <a:ext uri="{FF2B5EF4-FFF2-40B4-BE49-F238E27FC236}">
                  <a16:creationId xmlns:a16="http://schemas.microsoft.com/office/drawing/2014/main" id="{4B3365A5-4410-0630-45D9-F1027E1A2488}"/>
                </a:ext>
              </a:extLst>
            </p:cNvPr>
            <p:cNvSpPr/>
            <p:nvPr/>
          </p:nvSpPr>
          <p:spPr>
            <a:xfrm>
              <a:off x="3430887" y="5843100"/>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grpSp>
      <p:sp>
        <p:nvSpPr>
          <p:cNvPr id="615" name="object 608">
            <a:extLst>
              <a:ext uri="{FF2B5EF4-FFF2-40B4-BE49-F238E27FC236}">
                <a16:creationId xmlns:a16="http://schemas.microsoft.com/office/drawing/2014/main" id="{24ACFE86-3174-CA9D-E143-F968745613B9}"/>
              </a:ext>
            </a:extLst>
          </p:cNvPr>
          <p:cNvSpPr txBox="1"/>
          <p:nvPr/>
        </p:nvSpPr>
        <p:spPr>
          <a:xfrm>
            <a:off x="3462483" y="5794196"/>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3</a:t>
            </a:r>
            <a:endParaRPr sz="1400">
              <a:latin typeface="Arial"/>
              <a:cs typeface="Arial"/>
            </a:endParaRPr>
          </a:p>
        </p:txBody>
      </p:sp>
      <p:grpSp>
        <p:nvGrpSpPr>
          <p:cNvPr id="616" name="object 609">
            <a:extLst>
              <a:ext uri="{FF2B5EF4-FFF2-40B4-BE49-F238E27FC236}">
                <a16:creationId xmlns:a16="http://schemas.microsoft.com/office/drawing/2014/main" id="{9CF37331-BD80-702A-1B49-4A5BAD081277}"/>
              </a:ext>
            </a:extLst>
          </p:cNvPr>
          <p:cNvGrpSpPr/>
          <p:nvPr/>
        </p:nvGrpSpPr>
        <p:grpSpPr>
          <a:xfrm>
            <a:off x="2329941" y="5841951"/>
            <a:ext cx="918844" cy="734695"/>
            <a:chOff x="2329941" y="5841951"/>
            <a:chExt cx="918844" cy="734695"/>
          </a:xfrm>
        </p:grpSpPr>
        <p:sp>
          <p:nvSpPr>
            <p:cNvPr id="617" name="object 610">
              <a:extLst>
                <a:ext uri="{FF2B5EF4-FFF2-40B4-BE49-F238E27FC236}">
                  <a16:creationId xmlns:a16="http://schemas.microsoft.com/office/drawing/2014/main" id="{CA8173E7-105D-19D6-47D0-5B9E2CA575F3}"/>
                </a:ext>
              </a:extLst>
            </p:cNvPr>
            <p:cNvSpPr/>
            <p:nvPr/>
          </p:nvSpPr>
          <p:spPr>
            <a:xfrm>
              <a:off x="2697594" y="584353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18" name="object 611">
              <a:extLst>
                <a:ext uri="{FF2B5EF4-FFF2-40B4-BE49-F238E27FC236}">
                  <a16:creationId xmlns:a16="http://schemas.microsoft.com/office/drawing/2014/main" id="{7ABC0274-977C-5181-8178-E2B580A79C91}"/>
                </a:ext>
              </a:extLst>
            </p:cNvPr>
            <p:cNvSpPr/>
            <p:nvPr/>
          </p:nvSpPr>
          <p:spPr>
            <a:xfrm>
              <a:off x="2697594" y="584353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19" name="object 612">
              <a:extLst>
                <a:ext uri="{FF2B5EF4-FFF2-40B4-BE49-F238E27FC236}">
                  <a16:creationId xmlns:a16="http://schemas.microsoft.com/office/drawing/2014/main" id="{0B0AB05F-52B3-CB7A-D883-AF61E226C659}"/>
                </a:ext>
              </a:extLst>
            </p:cNvPr>
            <p:cNvSpPr/>
            <p:nvPr/>
          </p:nvSpPr>
          <p:spPr>
            <a:xfrm>
              <a:off x="2880614" y="6026293"/>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20" name="object 613">
              <a:extLst>
                <a:ext uri="{FF2B5EF4-FFF2-40B4-BE49-F238E27FC236}">
                  <a16:creationId xmlns:a16="http://schemas.microsoft.com/office/drawing/2014/main" id="{1A3E2A03-5AFB-5314-5819-C5129415D507}"/>
                </a:ext>
              </a:extLst>
            </p:cNvPr>
            <p:cNvSpPr/>
            <p:nvPr/>
          </p:nvSpPr>
          <p:spPr>
            <a:xfrm>
              <a:off x="2880614" y="6026293"/>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21" name="object 614">
              <a:extLst>
                <a:ext uri="{FF2B5EF4-FFF2-40B4-BE49-F238E27FC236}">
                  <a16:creationId xmlns:a16="http://schemas.microsoft.com/office/drawing/2014/main" id="{CDD04AC8-0529-D496-4F6A-5B79BCE5D5DD}"/>
                </a:ext>
              </a:extLst>
            </p:cNvPr>
            <p:cNvSpPr/>
            <p:nvPr/>
          </p:nvSpPr>
          <p:spPr>
            <a:xfrm>
              <a:off x="3063608" y="620904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22" name="object 615">
              <a:extLst>
                <a:ext uri="{FF2B5EF4-FFF2-40B4-BE49-F238E27FC236}">
                  <a16:creationId xmlns:a16="http://schemas.microsoft.com/office/drawing/2014/main" id="{61D9D49E-23A6-9C4B-522B-424193B952D1}"/>
                </a:ext>
              </a:extLst>
            </p:cNvPr>
            <p:cNvSpPr/>
            <p:nvPr/>
          </p:nvSpPr>
          <p:spPr>
            <a:xfrm>
              <a:off x="3063608" y="620904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23" name="object 616">
              <a:extLst>
                <a:ext uri="{FF2B5EF4-FFF2-40B4-BE49-F238E27FC236}">
                  <a16:creationId xmlns:a16="http://schemas.microsoft.com/office/drawing/2014/main" id="{F6E2E81D-9FD4-03A4-7FFC-CFD91F644933}"/>
                </a:ext>
              </a:extLst>
            </p:cNvPr>
            <p:cNvSpPr/>
            <p:nvPr/>
          </p:nvSpPr>
          <p:spPr>
            <a:xfrm>
              <a:off x="2514561" y="6026293"/>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24" name="object 617">
              <a:extLst>
                <a:ext uri="{FF2B5EF4-FFF2-40B4-BE49-F238E27FC236}">
                  <a16:creationId xmlns:a16="http://schemas.microsoft.com/office/drawing/2014/main" id="{E30ACF40-294D-40D6-BBDC-1E2793FA8E76}"/>
                </a:ext>
              </a:extLst>
            </p:cNvPr>
            <p:cNvSpPr/>
            <p:nvPr/>
          </p:nvSpPr>
          <p:spPr>
            <a:xfrm>
              <a:off x="2514561" y="6026293"/>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25" name="object 618">
              <a:extLst>
                <a:ext uri="{FF2B5EF4-FFF2-40B4-BE49-F238E27FC236}">
                  <a16:creationId xmlns:a16="http://schemas.microsoft.com/office/drawing/2014/main" id="{AF679CD1-5691-F823-FB90-07CFDE1264A4}"/>
                </a:ext>
              </a:extLst>
            </p:cNvPr>
            <p:cNvSpPr/>
            <p:nvPr/>
          </p:nvSpPr>
          <p:spPr>
            <a:xfrm>
              <a:off x="2697594" y="620904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26" name="object 619">
              <a:extLst>
                <a:ext uri="{FF2B5EF4-FFF2-40B4-BE49-F238E27FC236}">
                  <a16:creationId xmlns:a16="http://schemas.microsoft.com/office/drawing/2014/main" id="{CB7B10C4-BBC5-1802-449F-D581E7AA5A58}"/>
                </a:ext>
              </a:extLst>
            </p:cNvPr>
            <p:cNvSpPr/>
            <p:nvPr/>
          </p:nvSpPr>
          <p:spPr>
            <a:xfrm>
              <a:off x="2697594" y="620904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27" name="object 620">
              <a:extLst>
                <a:ext uri="{FF2B5EF4-FFF2-40B4-BE49-F238E27FC236}">
                  <a16:creationId xmlns:a16="http://schemas.microsoft.com/office/drawing/2014/main" id="{827EE289-84E2-6707-4303-AC5D8CFE8AFB}"/>
                </a:ext>
              </a:extLst>
            </p:cNvPr>
            <p:cNvSpPr/>
            <p:nvPr/>
          </p:nvSpPr>
          <p:spPr>
            <a:xfrm>
              <a:off x="2880614" y="639180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28" name="object 621">
              <a:extLst>
                <a:ext uri="{FF2B5EF4-FFF2-40B4-BE49-F238E27FC236}">
                  <a16:creationId xmlns:a16="http://schemas.microsoft.com/office/drawing/2014/main" id="{EF8DB9EB-E0A8-EAD4-C8B8-2E81DC443BF3}"/>
                </a:ext>
              </a:extLst>
            </p:cNvPr>
            <p:cNvSpPr/>
            <p:nvPr/>
          </p:nvSpPr>
          <p:spPr>
            <a:xfrm>
              <a:off x="2880614" y="639180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sp>
          <p:nvSpPr>
            <p:cNvPr id="629" name="object 622">
              <a:extLst>
                <a:ext uri="{FF2B5EF4-FFF2-40B4-BE49-F238E27FC236}">
                  <a16:creationId xmlns:a16="http://schemas.microsoft.com/office/drawing/2014/main" id="{EC1EF179-F846-23D2-5405-F315E6BA8370}"/>
                </a:ext>
              </a:extLst>
            </p:cNvPr>
            <p:cNvSpPr/>
            <p:nvPr/>
          </p:nvSpPr>
          <p:spPr>
            <a:xfrm>
              <a:off x="2331529" y="584353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630" name="object 623">
              <a:extLst>
                <a:ext uri="{FF2B5EF4-FFF2-40B4-BE49-F238E27FC236}">
                  <a16:creationId xmlns:a16="http://schemas.microsoft.com/office/drawing/2014/main" id="{6D0A787B-0EAD-121E-42E7-5FFA06C77A56}"/>
                </a:ext>
              </a:extLst>
            </p:cNvPr>
            <p:cNvSpPr/>
            <p:nvPr/>
          </p:nvSpPr>
          <p:spPr>
            <a:xfrm>
              <a:off x="2331529" y="584353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grpSp>
      <p:sp>
        <p:nvSpPr>
          <p:cNvPr id="631" name="object 624">
            <a:extLst>
              <a:ext uri="{FF2B5EF4-FFF2-40B4-BE49-F238E27FC236}">
                <a16:creationId xmlns:a16="http://schemas.microsoft.com/office/drawing/2014/main" id="{AFF30702-0AEE-B6E6-ACA2-171F1DCB37BC}"/>
              </a:ext>
            </a:extLst>
          </p:cNvPr>
          <p:cNvSpPr txBox="1"/>
          <p:nvPr/>
        </p:nvSpPr>
        <p:spPr>
          <a:xfrm>
            <a:off x="4944902" y="5626236"/>
            <a:ext cx="340995" cy="211454"/>
          </a:xfrm>
          <a:prstGeom prst="rect">
            <a:avLst/>
          </a:prstGeom>
        </p:spPr>
        <p:txBody>
          <a:bodyPr vert="horz" wrap="square" lIns="0" tIns="14604" rIns="0" bIns="0" rtlCol="0">
            <a:spAutoFit/>
          </a:bodyPr>
          <a:lstStyle/>
          <a:p>
            <a:pPr marL="12700">
              <a:lnSpc>
                <a:spcPct val="100000"/>
              </a:lnSpc>
              <a:spcBef>
                <a:spcPts val="114"/>
              </a:spcBef>
            </a:pPr>
            <a:r>
              <a:rPr sz="1200" b="1" spc="-75" dirty="0">
                <a:latin typeface="Arial"/>
                <a:cs typeface="Arial"/>
              </a:rPr>
              <a:t>flush</a:t>
            </a:r>
            <a:endParaRPr sz="1200">
              <a:latin typeface="Arial"/>
              <a:cs typeface="Arial"/>
            </a:endParaRPr>
          </a:p>
        </p:txBody>
      </p:sp>
      <p:sp>
        <p:nvSpPr>
          <p:cNvPr id="632" name="object 625">
            <a:extLst>
              <a:ext uri="{FF2B5EF4-FFF2-40B4-BE49-F238E27FC236}">
                <a16:creationId xmlns:a16="http://schemas.microsoft.com/office/drawing/2014/main" id="{E8506785-C9C6-9AB6-EE34-59F80A2EA1B1}"/>
              </a:ext>
            </a:extLst>
          </p:cNvPr>
          <p:cNvSpPr txBox="1"/>
          <p:nvPr/>
        </p:nvSpPr>
        <p:spPr>
          <a:xfrm>
            <a:off x="1409750" y="5921207"/>
            <a:ext cx="937260" cy="483870"/>
          </a:xfrm>
          <a:prstGeom prst="rect">
            <a:avLst/>
          </a:prstGeom>
        </p:spPr>
        <p:txBody>
          <a:bodyPr vert="horz" wrap="square" lIns="0" tIns="45085" rIns="0" bIns="0" rtlCol="0">
            <a:spAutoFit/>
          </a:bodyPr>
          <a:lstStyle/>
          <a:p>
            <a:pPr marL="71755">
              <a:lnSpc>
                <a:spcPct val="100000"/>
              </a:lnSpc>
              <a:spcBef>
                <a:spcPts val="355"/>
              </a:spcBef>
            </a:pPr>
            <a:r>
              <a:rPr sz="1400" b="1" spc="-100" dirty="0">
                <a:latin typeface="Arial"/>
                <a:cs typeface="Arial"/>
              </a:rPr>
              <a:t>Chimera</a:t>
            </a:r>
            <a:r>
              <a:rPr sz="1400" b="1" spc="-55" dirty="0">
                <a:latin typeface="Arial"/>
                <a:cs typeface="Arial"/>
              </a:rPr>
              <a:t> </a:t>
            </a:r>
            <a:r>
              <a:rPr sz="1800" spc="-37" baseline="-6944" dirty="0">
                <a:latin typeface="Arial"/>
                <a:cs typeface="Arial"/>
              </a:rPr>
              <a:t>P1</a:t>
            </a:r>
            <a:endParaRPr sz="1800" baseline="-6944" dirty="0">
              <a:latin typeface="Arial"/>
              <a:cs typeface="Arial"/>
            </a:endParaRPr>
          </a:p>
          <a:p>
            <a:pPr marL="38100">
              <a:lnSpc>
                <a:spcPct val="100000"/>
              </a:lnSpc>
              <a:spcBef>
                <a:spcPts val="229"/>
              </a:spcBef>
            </a:pPr>
            <a:r>
              <a:rPr lang="zh-CN" altLang="en-US" sz="1200" b="1" spc="-65" baseline="4629" dirty="0">
                <a:solidFill>
                  <a:srgbClr val="006FC0"/>
                </a:solidFill>
                <a:latin typeface="Arial"/>
                <a:cs typeface="Arial"/>
              </a:rPr>
              <a:t>                              </a:t>
            </a:r>
            <a:r>
              <a:rPr sz="1800" spc="-44" baseline="4629" dirty="0">
                <a:latin typeface="Arial"/>
                <a:cs typeface="Arial"/>
              </a:rPr>
              <a:t>P2</a:t>
            </a:r>
            <a:endParaRPr sz="1800" baseline="4629" dirty="0">
              <a:latin typeface="Arial"/>
              <a:cs typeface="Arial"/>
            </a:endParaRPr>
          </a:p>
        </p:txBody>
      </p:sp>
      <p:grpSp>
        <p:nvGrpSpPr>
          <p:cNvPr id="633" name="object 626">
            <a:extLst>
              <a:ext uri="{FF2B5EF4-FFF2-40B4-BE49-F238E27FC236}">
                <a16:creationId xmlns:a16="http://schemas.microsoft.com/office/drawing/2014/main" id="{66DC90FF-2BF7-5DAA-0038-2434E88221D8}"/>
              </a:ext>
            </a:extLst>
          </p:cNvPr>
          <p:cNvGrpSpPr/>
          <p:nvPr/>
        </p:nvGrpSpPr>
        <p:grpSpPr>
          <a:xfrm>
            <a:off x="3062795" y="5841848"/>
            <a:ext cx="2197735" cy="734060"/>
            <a:chOff x="3062795" y="5841848"/>
            <a:chExt cx="2197735" cy="734060"/>
          </a:xfrm>
        </p:grpSpPr>
        <p:sp>
          <p:nvSpPr>
            <p:cNvPr id="634" name="object 627">
              <a:extLst>
                <a:ext uri="{FF2B5EF4-FFF2-40B4-BE49-F238E27FC236}">
                  <a16:creationId xmlns:a16="http://schemas.microsoft.com/office/drawing/2014/main" id="{AC385DE7-9E97-6D6D-C5C4-4A0172DE0D3A}"/>
                </a:ext>
              </a:extLst>
            </p:cNvPr>
            <p:cNvSpPr/>
            <p:nvPr/>
          </p:nvSpPr>
          <p:spPr>
            <a:xfrm>
              <a:off x="4160797" y="5843435"/>
              <a:ext cx="1098550" cy="728980"/>
            </a:xfrm>
            <a:custGeom>
              <a:avLst/>
              <a:gdLst/>
              <a:ahLst/>
              <a:cxnLst/>
              <a:rect l="l" t="t" r="r" b="b"/>
              <a:pathLst>
                <a:path w="1098550" h="728979">
                  <a:moveTo>
                    <a:pt x="0" y="182755"/>
                  </a:moveTo>
                  <a:lnTo>
                    <a:pt x="183032" y="182755"/>
                  </a:lnTo>
                  <a:lnTo>
                    <a:pt x="183032" y="0"/>
                  </a:lnTo>
                  <a:lnTo>
                    <a:pt x="0" y="0"/>
                  </a:lnTo>
                  <a:lnTo>
                    <a:pt x="0" y="182755"/>
                  </a:lnTo>
                  <a:close/>
                </a:path>
                <a:path w="1098550" h="728979">
                  <a:moveTo>
                    <a:pt x="182993" y="182755"/>
                  </a:moveTo>
                  <a:lnTo>
                    <a:pt x="366026" y="182755"/>
                  </a:lnTo>
                  <a:lnTo>
                    <a:pt x="366026" y="0"/>
                  </a:lnTo>
                  <a:lnTo>
                    <a:pt x="182993" y="0"/>
                  </a:lnTo>
                  <a:lnTo>
                    <a:pt x="182993" y="182755"/>
                  </a:lnTo>
                  <a:close/>
                </a:path>
                <a:path w="1098550" h="728979">
                  <a:moveTo>
                    <a:pt x="365987" y="182755"/>
                  </a:moveTo>
                  <a:lnTo>
                    <a:pt x="549020" y="182755"/>
                  </a:lnTo>
                  <a:lnTo>
                    <a:pt x="549020" y="0"/>
                  </a:lnTo>
                  <a:lnTo>
                    <a:pt x="365987" y="0"/>
                  </a:lnTo>
                  <a:lnTo>
                    <a:pt x="365987" y="182755"/>
                  </a:lnTo>
                  <a:close/>
                </a:path>
                <a:path w="1098550" h="728979">
                  <a:moveTo>
                    <a:pt x="549110" y="182755"/>
                  </a:moveTo>
                  <a:lnTo>
                    <a:pt x="732143" y="182755"/>
                  </a:lnTo>
                  <a:lnTo>
                    <a:pt x="732143" y="0"/>
                  </a:lnTo>
                  <a:lnTo>
                    <a:pt x="549110" y="0"/>
                  </a:lnTo>
                  <a:lnTo>
                    <a:pt x="549110" y="182755"/>
                  </a:lnTo>
                  <a:close/>
                </a:path>
                <a:path w="1098550" h="728979">
                  <a:moveTo>
                    <a:pt x="732104" y="182755"/>
                  </a:moveTo>
                  <a:lnTo>
                    <a:pt x="915137" y="182755"/>
                  </a:lnTo>
                  <a:lnTo>
                    <a:pt x="915137" y="0"/>
                  </a:lnTo>
                  <a:lnTo>
                    <a:pt x="732104" y="0"/>
                  </a:lnTo>
                  <a:lnTo>
                    <a:pt x="732104" y="182755"/>
                  </a:lnTo>
                  <a:close/>
                </a:path>
                <a:path w="1098550" h="728979">
                  <a:moveTo>
                    <a:pt x="915098" y="182755"/>
                  </a:moveTo>
                  <a:lnTo>
                    <a:pt x="1098131" y="182755"/>
                  </a:lnTo>
                  <a:lnTo>
                    <a:pt x="1098131" y="0"/>
                  </a:lnTo>
                  <a:lnTo>
                    <a:pt x="915098" y="0"/>
                  </a:lnTo>
                  <a:lnTo>
                    <a:pt x="915098" y="182755"/>
                  </a:lnTo>
                  <a:close/>
                </a:path>
                <a:path w="1098550" h="728979">
                  <a:moveTo>
                    <a:pt x="0" y="365046"/>
                  </a:moveTo>
                  <a:lnTo>
                    <a:pt x="183032" y="365046"/>
                  </a:lnTo>
                  <a:lnTo>
                    <a:pt x="183032" y="182290"/>
                  </a:lnTo>
                  <a:lnTo>
                    <a:pt x="0" y="182290"/>
                  </a:lnTo>
                  <a:lnTo>
                    <a:pt x="0" y="365046"/>
                  </a:lnTo>
                  <a:close/>
                </a:path>
                <a:path w="1098550" h="728979">
                  <a:moveTo>
                    <a:pt x="365987" y="365046"/>
                  </a:moveTo>
                  <a:lnTo>
                    <a:pt x="549020" y="365046"/>
                  </a:lnTo>
                  <a:lnTo>
                    <a:pt x="549020" y="182290"/>
                  </a:lnTo>
                  <a:lnTo>
                    <a:pt x="365987" y="182290"/>
                  </a:lnTo>
                  <a:lnTo>
                    <a:pt x="365987" y="365046"/>
                  </a:lnTo>
                  <a:close/>
                </a:path>
                <a:path w="1098550" h="728979">
                  <a:moveTo>
                    <a:pt x="732104" y="365046"/>
                  </a:moveTo>
                  <a:lnTo>
                    <a:pt x="915137" y="365046"/>
                  </a:lnTo>
                  <a:lnTo>
                    <a:pt x="915137" y="182290"/>
                  </a:lnTo>
                  <a:lnTo>
                    <a:pt x="732104" y="182290"/>
                  </a:lnTo>
                  <a:lnTo>
                    <a:pt x="732104" y="365046"/>
                  </a:lnTo>
                  <a:close/>
                </a:path>
                <a:path w="1098550" h="728979">
                  <a:moveTo>
                    <a:pt x="915098" y="365046"/>
                  </a:moveTo>
                  <a:lnTo>
                    <a:pt x="1098131" y="365046"/>
                  </a:lnTo>
                  <a:lnTo>
                    <a:pt x="1098131" y="182290"/>
                  </a:lnTo>
                  <a:lnTo>
                    <a:pt x="915098" y="182290"/>
                  </a:lnTo>
                  <a:lnTo>
                    <a:pt x="915098" y="365046"/>
                  </a:lnTo>
                  <a:close/>
                </a:path>
                <a:path w="1098550" h="728979">
                  <a:moveTo>
                    <a:pt x="0" y="546447"/>
                  </a:moveTo>
                  <a:lnTo>
                    <a:pt x="183032" y="546447"/>
                  </a:lnTo>
                  <a:lnTo>
                    <a:pt x="183032" y="363692"/>
                  </a:lnTo>
                  <a:lnTo>
                    <a:pt x="0" y="363692"/>
                  </a:lnTo>
                  <a:lnTo>
                    <a:pt x="0" y="546447"/>
                  </a:lnTo>
                  <a:close/>
                </a:path>
                <a:path w="1098550" h="728979">
                  <a:moveTo>
                    <a:pt x="182993" y="546447"/>
                  </a:moveTo>
                  <a:lnTo>
                    <a:pt x="366026" y="546447"/>
                  </a:lnTo>
                  <a:lnTo>
                    <a:pt x="366026" y="363692"/>
                  </a:lnTo>
                  <a:lnTo>
                    <a:pt x="182993" y="363692"/>
                  </a:lnTo>
                  <a:lnTo>
                    <a:pt x="182993" y="546447"/>
                  </a:lnTo>
                  <a:close/>
                </a:path>
                <a:path w="1098550" h="728979">
                  <a:moveTo>
                    <a:pt x="365987" y="546447"/>
                  </a:moveTo>
                  <a:lnTo>
                    <a:pt x="549020" y="546447"/>
                  </a:lnTo>
                  <a:lnTo>
                    <a:pt x="549020" y="363692"/>
                  </a:lnTo>
                  <a:lnTo>
                    <a:pt x="365987" y="363692"/>
                  </a:lnTo>
                  <a:lnTo>
                    <a:pt x="365987" y="546447"/>
                  </a:lnTo>
                  <a:close/>
                </a:path>
                <a:path w="1098550" h="728979">
                  <a:moveTo>
                    <a:pt x="549110" y="546447"/>
                  </a:moveTo>
                  <a:lnTo>
                    <a:pt x="732143" y="546447"/>
                  </a:lnTo>
                  <a:lnTo>
                    <a:pt x="732143" y="363692"/>
                  </a:lnTo>
                  <a:lnTo>
                    <a:pt x="549110" y="363692"/>
                  </a:lnTo>
                  <a:lnTo>
                    <a:pt x="549110" y="546447"/>
                  </a:lnTo>
                  <a:close/>
                </a:path>
                <a:path w="1098550" h="728979">
                  <a:moveTo>
                    <a:pt x="732104" y="546447"/>
                  </a:moveTo>
                  <a:lnTo>
                    <a:pt x="915137" y="546447"/>
                  </a:lnTo>
                  <a:lnTo>
                    <a:pt x="915137" y="363692"/>
                  </a:lnTo>
                  <a:lnTo>
                    <a:pt x="732104" y="363692"/>
                  </a:lnTo>
                  <a:lnTo>
                    <a:pt x="732104" y="546447"/>
                  </a:lnTo>
                  <a:close/>
                </a:path>
                <a:path w="1098550" h="728979">
                  <a:moveTo>
                    <a:pt x="915098" y="546447"/>
                  </a:moveTo>
                  <a:lnTo>
                    <a:pt x="1098131" y="546447"/>
                  </a:lnTo>
                  <a:lnTo>
                    <a:pt x="1098131" y="363692"/>
                  </a:lnTo>
                  <a:lnTo>
                    <a:pt x="915098" y="363692"/>
                  </a:lnTo>
                  <a:lnTo>
                    <a:pt x="915098" y="546447"/>
                  </a:lnTo>
                  <a:close/>
                </a:path>
                <a:path w="1098550" h="728979">
                  <a:moveTo>
                    <a:pt x="0" y="728738"/>
                  </a:moveTo>
                  <a:lnTo>
                    <a:pt x="183032" y="728738"/>
                  </a:lnTo>
                  <a:lnTo>
                    <a:pt x="183032" y="545983"/>
                  </a:lnTo>
                  <a:lnTo>
                    <a:pt x="0" y="545983"/>
                  </a:lnTo>
                  <a:lnTo>
                    <a:pt x="0" y="728738"/>
                  </a:lnTo>
                  <a:close/>
                </a:path>
                <a:path w="1098550" h="728979">
                  <a:moveTo>
                    <a:pt x="182993" y="728738"/>
                  </a:moveTo>
                  <a:lnTo>
                    <a:pt x="366026" y="728738"/>
                  </a:lnTo>
                  <a:lnTo>
                    <a:pt x="366026" y="545983"/>
                  </a:lnTo>
                  <a:lnTo>
                    <a:pt x="182993" y="545983"/>
                  </a:lnTo>
                  <a:lnTo>
                    <a:pt x="182993" y="728738"/>
                  </a:lnTo>
                  <a:close/>
                </a:path>
                <a:path w="1098550" h="728979">
                  <a:moveTo>
                    <a:pt x="365987" y="728738"/>
                  </a:moveTo>
                  <a:lnTo>
                    <a:pt x="549020" y="728738"/>
                  </a:lnTo>
                  <a:lnTo>
                    <a:pt x="549020" y="545983"/>
                  </a:lnTo>
                  <a:lnTo>
                    <a:pt x="365987" y="545983"/>
                  </a:lnTo>
                  <a:lnTo>
                    <a:pt x="365987" y="728738"/>
                  </a:lnTo>
                  <a:close/>
                </a:path>
                <a:path w="1098550" h="728979">
                  <a:moveTo>
                    <a:pt x="549110" y="728738"/>
                  </a:moveTo>
                  <a:lnTo>
                    <a:pt x="732143" y="728738"/>
                  </a:lnTo>
                  <a:lnTo>
                    <a:pt x="732143" y="545983"/>
                  </a:lnTo>
                  <a:lnTo>
                    <a:pt x="549110" y="545983"/>
                  </a:lnTo>
                  <a:lnTo>
                    <a:pt x="549110" y="728738"/>
                  </a:lnTo>
                  <a:close/>
                </a:path>
                <a:path w="1098550" h="728979">
                  <a:moveTo>
                    <a:pt x="732104" y="728738"/>
                  </a:moveTo>
                  <a:lnTo>
                    <a:pt x="915137" y="728738"/>
                  </a:lnTo>
                  <a:lnTo>
                    <a:pt x="915137" y="545983"/>
                  </a:lnTo>
                  <a:lnTo>
                    <a:pt x="732104" y="545983"/>
                  </a:lnTo>
                  <a:lnTo>
                    <a:pt x="732104" y="728738"/>
                  </a:lnTo>
                  <a:close/>
                </a:path>
                <a:path w="1098550" h="728979">
                  <a:moveTo>
                    <a:pt x="915098" y="728738"/>
                  </a:moveTo>
                  <a:lnTo>
                    <a:pt x="1098131" y="728738"/>
                  </a:lnTo>
                  <a:lnTo>
                    <a:pt x="1098131" y="545983"/>
                  </a:lnTo>
                  <a:lnTo>
                    <a:pt x="915098" y="545983"/>
                  </a:lnTo>
                  <a:lnTo>
                    <a:pt x="915098" y="728738"/>
                  </a:lnTo>
                  <a:close/>
                </a:path>
              </a:pathLst>
            </a:custGeom>
            <a:ln w="3175">
              <a:solidFill>
                <a:srgbClr val="8B8B8B"/>
              </a:solidFill>
              <a:prstDash val="sysDot"/>
            </a:ln>
          </p:spPr>
          <p:txBody>
            <a:bodyPr wrap="square" lIns="0" tIns="0" rIns="0" bIns="0" rtlCol="0"/>
            <a:lstStyle/>
            <a:p>
              <a:endParaRPr/>
            </a:p>
          </p:txBody>
        </p:sp>
        <p:sp>
          <p:nvSpPr>
            <p:cNvPr id="635" name="object 628">
              <a:extLst>
                <a:ext uri="{FF2B5EF4-FFF2-40B4-BE49-F238E27FC236}">
                  <a16:creationId xmlns:a16="http://schemas.microsoft.com/office/drawing/2014/main" id="{26A09AEF-6961-E3A0-4609-FF96E0627C7E}"/>
                </a:ext>
              </a:extLst>
            </p:cNvPr>
            <p:cNvSpPr/>
            <p:nvPr/>
          </p:nvSpPr>
          <p:spPr>
            <a:xfrm>
              <a:off x="3064383" y="639129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36" name="object 629">
              <a:extLst>
                <a:ext uri="{FF2B5EF4-FFF2-40B4-BE49-F238E27FC236}">
                  <a16:creationId xmlns:a16="http://schemas.microsoft.com/office/drawing/2014/main" id="{235E0980-3196-0A61-AE44-F3276ADA05B9}"/>
                </a:ext>
              </a:extLst>
            </p:cNvPr>
            <p:cNvSpPr/>
            <p:nvPr/>
          </p:nvSpPr>
          <p:spPr>
            <a:xfrm>
              <a:off x="3064383" y="639129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sp>
          <p:nvSpPr>
            <p:cNvPr id="637" name="object 630">
              <a:extLst>
                <a:ext uri="{FF2B5EF4-FFF2-40B4-BE49-F238E27FC236}">
                  <a16:creationId xmlns:a16="http://schemas.microsoft.com/office/drawing/2014/main" id="{D8235E24-EB7D-E0DC-5C67-8369D12FC2D9}"/>
                </a:ext>
              </a:extLst>
            </p:cNvPr>
            <p:cNvSpPr/>
            <p:nvPr/>
          </p:nvSpPr>
          <p:spPr>
            <a:xfrm>
              <a:off x="3430500" y="6208533"/>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38" name="object 631">
              <a:extLst>
                <a:ext uri="{FF2B5EF4-FFF2-40B4-BE49-F238E27FC236}">
                  <a16:creationId xmlns:a16="http://schemas.microsoft.com/office/drawing/2014/main" id="{1E9A4FC2-1287-E9AD-D931-CC3F452DBE57}"/>
                </a:ext>
              </a:extLst>
            </p:cNvPr>
            <p:cNvSpPr/>
            <p:nvPr/>
          </p:nvSpPr>
          <p:spPr>
            <a:xfrm>
              <a:off x="3430500" y="6208533"/>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grpSp>
      <p:sp>
        <p:nvSpPr>
          <p:cNvPr id="639" name="object 632">
            <a:extLst>
              <a:ext uri="{FF2B5EF4-FFF2-40B4-BE49-F238E27FC236}">
                <a16:creationId xmlns:a16="http://schemas.microsoft.com/office/drawing/2014/main" id="{6B63790A-4621-6048-3F5A-E69E2A6E395D}"/>
              </a:ext>
            </a:extLst>
          </p:cNvPr>
          <p:cNvSpPr txBox="1"/>
          <p:nvPr/>
        </p:nvSpPr>
        <p:spPr>
          <a:xfrm>
            <a:off x="3554948" y="6160854"/>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640" name="object 633">
            <a:extLst>
              <a:ext uri="{FF2B5EF4-FFF2-40B4-BE49-F238E27FC236}">
                <a16:creationId xmlns:a16="http://schemas.microsoft.com/office/drawing/2014/main" id="{7284FE7E-EF18-E866-95A0-A151B1E5C17C}"/>
              </a:ext>
            </a:extLst>
          </p:cNvPr>
          <p:cNvGrpSpPr/>
          <p:nvPr/>
        </p:nvGrpSpPr>
        <p:grpSpPr>
          <a:xfrm>
            <a:off x="3794900" y="5841435"/>
            <a:ext cx="735965" cy="368935"/>
            <a:chOff x="3794900" y="5841435"/>
            <a:chExt cx="735965" cy="368935"/>
          </a:xfrm>
        </p:grpSpPr>
        <p:sp>
          <p:nvSpPr>
            <p:cNvPr id="641" name="object 634">
              <a:extLst>
                <a:ext uri="{FF2B5EF4-FFF2-40B4-BE49-F238E27FC236}">
                  <a16:creationId xmlns:a16="http://schemas.microsoft.com/office/drawing/2014/main" id="{635E259F-5ABF-D69A-0E12-E3FBC055038C}"/>
                </a:ext>
              </a:extLst>
            </p:cNvPr>
            <p:cNvSpPr/>
            <p:nvPr/>
          </p:nvSpPr>
          <p:spPr>
            <a:xfrm>
              <a:off x="3796488" y="602577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42" name="object 635">
              <a:extLst>
                <a:ext uri="{FF2B5EF4-FFF2-40B4-BE49-F238E27FC236}">
                  <a16:creationId xmlns:a16="http://schemas.microsoft.com/office/drawing/2014/main" id="{A0B4D234-C6F8-AB55-51DC-3ED806BF17A8}"/>
                </a:ext>
              </a:extLst>
            </p:cNvPr>
            <p:cNvSpPr/>
            <p:nvPr/>
          </p:nvSpPr>
          <p:spPr>
            <a:xfrm>
              <a:off x="3796488" y="602577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sp>
          <p:nvSpPr>
            <p:cNvPr id="643" name="object 636">
              <a:extLst>
                <a:ext uri="{FF2B5EF4-FFF2-40B4-BE49-F238E27FC236}">
                  <a16:creationId xmlns:a16="http://schemas.microsoft.com/office/drawing/2014/main" id="{F91D488E-8A47-6747-3E09-EE11B0AC50E4}"/>
                </a:ext>
              </a:extLst>
            </p:cNvPr>
            <p:cNvSpPr/>
            <p:nvPr/>
          </p:nvSpPr>
          <p:spPr>
            <a:xfrm>
              <a:off x="4162605" y="5843022"/>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44" name="object 637">
              <a:extLst>
                <a:ext uri="{FF2B5EF4-FFF2-40B4-BE49-F238E27FC236}">
                  <a16:creationId xmlns:a16="http://schemas.microsoft.com/office/drawing/2014/main" id="{B17962C4-EB87-C30B-B543-57C5F4CB5118}"/>
                </a:ext>
              </a:extLst>
            </p:cNvPr>
            <p:cNvSpPr/>
            <p:nvPr/>
          </p:nvSpPr>
          <p:spPr>
            <a:xfrm>
              <a:off x="4162605" y="5843022"/>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grpSp>
      <p:sp>
        <p:nvSpPr>
          <p:cNvPr id="645" name="object 638">
            <a:extLst>
              <a:ext uri="{FF2B5EF4-FFF2-40B4-BE49-F238E27FC236}">
                <a16:creationId xmlns:a16="http://schemas.microsoft.com/office/drawing/2014/main" id="{9A2912B8-8EB6-9376-B9CA-2550F0682964}"/>
              </a:ext>
            </a:extLst>
          </p:cNvPr>
          <p:cNvSpPr txBox="1"/>
          <p:nvPr/>
        </p:nvSpPr>
        <p:spPr>
          <a:xfrm>
            <a:off x="4287182" y="579534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0</a:t>
            </a:r>
            <a:endParaRPr sz="1400">
              <a:latin typeface="Arial"/>
              <a:cs typeface="Arial"/>
            </a:endParaRPr>
          </a:p>
        </p:txBody>
      </p:sp>
      <p:grpSp>
        <p:nvGrpSpPr>
          <p:cNvPr id="646" name="object 639">
            <a:extLst>
              <a:ext uri="{FF2B5EF4-FFF2-40B4-BE49-F238E27FC236}">
                <a16:creationId xmlns:a16="http://schemas.microsoft.com/office/drawing/2014/main" id="{914200F2-2A1A-E332-43EE-8C46C1AD0D6E}"/>
              </a:ext>
            </a:extLst>
          </p:cNvPr>
          <p:cNvGrpSpPr/>
          <p:nvPr/>
        </p:nvGrpSpPr>
        <p:grpSpPr>
          <a:xfrm>
            <a:off x="3794900" y="6206945"/>
            <a:ext cx="735965" cy="368935"/>
            <a:chOff x="3794900" y="6206945"/>
            <a:chExt cx="735965" cy="368935"/>
          </a:xfrm>
        </p:grpSpPr>
        <p:sp>
          <p:nvSpPr>
            <p:cNvPr id="647" name="object 640">
              <a:extLst>
                <a:ext uri="{FF2B5EF4-FFF2-40B4-BE49-F238E27FC236}">
                  <a16:creationId xmlns:a16="http://schemas.microsoft.com/office/drawing/2014/main" id="{26F54BE0-A222-B4A5-96B3-7A59310A74C6}"/>
                </a:ext>
              </a:extLst>
            </p:cNvPr>
            <p:cNvSpPr/>
            <p:nvPr/>
          </p:nvSpPr>
          <p:spPr>
            <a:xfrm>
              <a:off x="3796488" y="639129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48" name="object 641">
              <a:extLst>
                <a:ext uri="{FF2B5EF4-FFF2-40B4-BE49-F238E27FC236}">
                  <a16:creationId xmlns:a16="http://schemas.microsoft.com/office/drawing/2014/main" id="{6ACAC7F1-C371-69AA-1A50-D731DE79860B}"/>
                </a:ext>
              </a:extLst>
            </p:cNvPr>
            <p:cNvSpPr/>
            <p:nvPr/>
          </p:nvSpPr>
          <p:spPr>
            <a:xfrm>
              <a:off x="3796488" y="639129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sp>
          <p:nvSpPr>
            <p:cNvPr id="649" name="object 642">
              <a:extLst>
                <a:ext uri="{FF2B5EF4-FFF2-40B4-BE49-F238E27FC236}">
                  <a16:creationId xmlns:a16="http://schemas.microsoft.com/office/drawing/2014/main" id="{914E26C3-EB95-0888-9E26-D6DF0700C706}"/>
                </a:ext>
              </a:extLst>
            </p:cNvPr>
            <p:cNvSpPr/>
            <p:nvPr/>
          </p:nvSpPr>
          <p:spPr>
            <a:xfrm>
              <a:off x="4162605" y="6208533"/>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50" name="object 643">
              <a:extLst>
                <a:ext uri="{FF2B5EF4-FFF2-40B4-BE49-F238E27FC236}">
                  <a16:creationId xmlns:a16="http://schemas.microsoft.com/office/drawing/2014/main" id="{F61BB5C4-67E2-7161-2C6D-867303BFF494}"/>
                </a:ext>
              </a:extLst>
            </p:cNvPr>
            <p:cNvSpPr/>
            <p:nvPr/>
          </p:nvSpPr>
          <p:spPr>
            <a:xfrm>
              <a:off x="4162605" y="6208533"/>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grpSp>
      <p:sp>
        <p:nvSpPr>
          <p:cNvPr id="651" name="object 644">
            <a:extLst>
              <a:ext uri="{FF2B5EF4-FFF2-40B4-BE49-F238E27FC236}">
                <a16:creationId xmlns:a16="http://schemas.microsoft.com/office/drawing/2014/main" id="{2CC07281-78DE-9DEF-BACC-E6D3A396CACA}"/>
              </a:ext>
            </a:extLst>
          </p:cNvPr>
          <p:cNvSpPr txBox="1"/>
          <p:nvPr/>
        </p:nvSpPr>
        <p:spPr>
          <a:xfrm>
            <a:off x="4287182" y="6160854"/>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1</a:t>
            </a:r>
            <a:endParaRPr sz="1400">
              <a:latin typeface="Arial"/>
              <a:cs typeface="Arial"/>
            </a:endParaRPr>
          </a:p>
        </p:txBody>
      </p:sp>
      <p:grpSp>
        <p:nvGrpSpPr>
          <p:cNvPr id="652" name="object 645">
            <a:extLst>
              <a:ext uri="{FF2B5EF4-FFF2-40B4-BE49-F238E27FC236}">
                <a16:creationId xmlns:a16="http://schemas.microsoft.com/office/drawing/2014/main" id="{C2486085-A3AF-5C39-755F-7F1BD401D5F5}"/>
              </a:ext>
            </a:extLst>
          </p:cNvPr>
          <p:cNvGrpSpPr/>
          <p:nvPr/>
        </p:nvGrpSpPr>
        <p:grpSpPr>
          <a:xfrm>
            <a:off x="4527134" y="5841435"/>
            <a:ext cx="735330" cy="368935"/>
            <a:chOff x="4527134" y="5841435"/>
            <a:chExt cx="735330" cy="368935"/>
          </a:xfrm>
        </p:grpSpPr>
        <p:sp>
          <p:nvSpPr>
            <p:cNvPr id="653" name="object 646">
              <a:extLst>
                <a:ext uri="{FF2B5EF4-FFF2-40B4-BE49-F238E27FC236}">
                  <a16:creationId xmlns:a16="http://schemas.microsoft.com/office/drawing/2014/main" id="{884936B8-08C0-ABC5-6307-C531FA883165}"/>
                </a:ext>
              </a:extLst>
            </p:cNvPr>
            <p:cNvSpPr/>
            <p:nvPr/>
          </p:nvSpPr>
          <p:spPr>
            <a:xfrm>
              <a:off x="4528722" y="602577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54" name="object 647">
              <a:extLst>
                <a:ext uri="{FF2B5EF4-FFF2-40B4-BE49-F238E27FC236}">
                  <a16:creationId xmlns:a16="http://schemas.microsoft.com/office/drawing/2014/main" id="{4F600B92-C927-8436-2D53-4A4BD542661E}"/>
                </a:ext>
              </a:extLst>
            </p:cNvPr>
            <p:cNvSpPr/>
            <p:nvPr/>
          </p:nvSpPr>
          <p:spPr>
            <a:xfrm>
              <a:off x="4528722" y="602577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sp>
          <p:nvSpPr>
            <p:cNvPr id="655" name="object 648">
              <a:extLst>
                <a:ext uri="{FF2B5EF4-FFF2-40B4-BE49-F238E27FC236}">
                  <a16:creationId xmlns:a16="http://schemas.microsoft.com/office/drawing/2014/main" id="{873AC010-ACE7-C5DB-2D3E-53D306A5A612}"/>
                </a:ext>
              </a:extLst>
            </p:cNvPr>
            <p:cNvSpPr/>
            <p:nvPr/>
          </p:nvSpPr>
          <p:spPr>
            <a:xfrm>
              <a:off x="4894709" y="5843022"/>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9CCA7"/>
            </a:solidFill>
          </p:spPr>
          <p:txBody>
            <a:bodyPr wrap="square" lIns="0" tIns="0" rIns="0" bIns="0" rtlCol="0"/>
            <a:lstStyle/>
            <a:p>
              <a:endParaRPr/>
            </a:p>
          </p:txBody>
        </p:sp>
        <p:sp>
          <p:nvSpPr>
            <p:cNvPr id="656" name="object 649">
              <a:extLst>
                <a:ext uri="{FF2B5EF4-FFF2-40B4-BE49-F238E27FC236}">
                  <a16:creationId xmlns:a16="http://schemas.microsoft.com/office/drawing/2014/main" id="{44C2B974-39AD-F091-4592-4642E10C2390}"/>
                </a:ext>
              </a:extLst>
            </p:cNvPr>
            <p:cNvSpPr/>
            <p:nvPr/>
          </p:nvSpPr>
          <p:spPr>
            <a:xfrm>
              <a:off x="4894709" y="5843022"/>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3175">
              <a:solidFill>
                <a:srgbClr val="000000"/>
              </a:solidFill>
            </a:ln>
          </p:spPr>
          <p:txBody>
            <a:bodyPr wrap="square" lIns="0" tIns="0" rIns="0" bIns="0" rtlCol="0"/>
            <a:lstStyle/>
            <a:p>
              <a:endParaRPr/>
            </a:p>
          </p:txBody>
        </p:sp>
      </p:grpSp>
      <p:sp>
        <p:nvSpPr>
          <p:cNvPr id="657" name="object 650">
            <a:extLst>
              <a:ext uri="{FF2B5EF4-FFF2-40B4-BE49-F238E27FC236}">
                <a16:creationId xmlns:a16="http://schemas.microsoft.com/office/drawing/2014/main" id="{9A3D283A-26F0-0D72-8497-3B7A44B7B826}"/>
              </a:ext>
            </a:extLst>
          </p:cNvPr>
          <p:cNvSpPr txBox="1"/>
          <p:nvPr/>
        </p:nvSpPr>
        <p:spPr>
          <a:xfrm>
            <a:off x="5019287" y="5795343"/>
            <a:ext cx="117475" cy="242570"/>
          </a:xfrm>
          <a:prstGeom prst="rect">
            <a:avLst/>
          </a:prstGeom>
        </p:spPr>
        <p:txBody>
          <a:bodyPr vert="horz" wrap="square" lIns="0" tIns="15240" rIns="0" bIns="0" rtlCol="0">
            <a:spAutoFit/>
          </a:bodyPr>
          <a:lstStyle/>
          <a:p>
            <a:pPr marL="12700">
              <a:lnSpc>
                <a:spcPct val="100000"/>
              </a:lnSpc>
              <a:spcBef>
                <a:spcPts val="120"/>
              </a:spcBef>
            </a:pPr>
            <a:r>
              <a:rPr sz="1400" spc="-60" dirty="0">
                <a:latin typeface="Arial"/>
                <a:cs typeface="Arial"/>
              </a:rPr>
              <a:t>1</a:t>
            </a:r>
            <a:endParaRPr sz="1400">
              <a:latin typeface="Arial"/>
              <a:cs typeface="Arial"/>
            </a:endParaRPr>
          </a:p>
        </p:txBody>
      </p:sp>
      <p:grpSp>
        <p:nvGrpSpPr>
          <p:cNvPr id="658" name="object 651">
            <a:extLst>
              <a:ext uri="{FF2B5EF4-FFF2-40B4-BE49-F238E27FC236}">
                <a16:creationId xmlns:a16="http://schemas.microsoft.com/office/drawing/2014/main" id="{517B047B-F222-BC50-3075-CB6E52E84782}"/>
              </a:ext>
            </a:extLst>
          </p:cNvPr>
          <p:cNvGrpSpPr/>
          <p:nvPr/>
        </p:nvGrpSpPr>
        <p:grpSpPr>
          <a:xfrm>
            <a:off x="3059620" y="5838260"/>
            <a:ext cx="375920" cy="192405"/>
            <a:chOff x="3059620" y="5838260"/>
            <a:chExt cx="375920" cy="192405"/>
          </a:xfrm>
        </p:grpSpPr>
        <p:sp>
          <p:nvSpPr>
            <p:cNvPr id="659" name="object 652">
              <a:extLst>
                <a:ext uri="{FF2B5EF4-FFF2-40B4-BE49-F238E27FC236}">
                  <a16:creationId xmlns:a16="http://schemas.microsoft.com/office/drawing/2014/main" id="{883884F7-6629-ED59-C507-8B9BE2E5BFA1}"/>
                </a:ext>
              </a:extLst>
            </p:cNvPr>
            <p:cNvSpPr/>
            <p:nvPr/>
          </p:nvSpPr>
          <p:spPr>
            <a:xfrm>
              <a:off x="3064383" y="5843022"/>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60" name="object 653">
              <a:extLst>
                <a:ext uri="{FF2B5EF4-FFF2-40B4-BE49-F238E27FC236}">
                  <a16:creationId xmlns:a16="http://schemas.microsoft.com/office/drawing/2014/main" id="{7D146E64-2E5F-8B0D-6589-E76C46D1167D}"/>
                </a:ext>
              </a:extLst>
            </p:cNvPr>
            <p:cNvSpPr/>
            <p:nvPr/>
          </p:nvSpPr>
          <p:spPr>
            <a:xfrm>
              <a:off x="3064383" y="5843022"/>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61" name="object 654">
            <a:extLst>
              <a:ext uri="{FF2B5EF4-FFF2-40B4-BE49-F238E27FC236}">
                <a16:creationId xmlns:a16="http://schemas.microsoft.com/office/drawing/2014/main" id="{17CBD196-4585-3B04-434B-A5DB1DE76B5B}"/>
              </a:ext>
            </a:extLst>
          </p:cNvPr>
          <p:cNvSpPr txBox="1"/>
          <p:nvPr/>
        </p:nvSpPr>
        <p:spPr>
          <a:xfrm>
            <a:off x="3195417" y="5813376"/>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2</a:t>
            </a:r>
            <a:endParaRPr sz="1200">
              <a:latin typeface="Arial"/>
              <a:cs typeface="Arial"/>
            </a:endParaRPr>
          </a:p>
        </p:txBody>
      </p:sp>
      <p:grpSp>
        <p:nvGrpSpPr>
          <p:cNvPr id="662" name="object 655">
            <a:extLst>
              <a:ext uri="{FF2B5EF4-FFF2-40B4-BE49-F238E27FC236}">
                <a16:creationId xmlns:a16="http://schemas.microsoft.com/office/drawing/2014/main" id="{06C34A5F-0CB0-49A8-6E63-2F14458D8BFC}"/>
              </a:ext>
            </a:extLst>
          </p:cNvPr>
          <p:cNvGrpSpPr/>
          <p:nvPr/>
        </p:nvGrpSpPr>
        <p:grpSpPr>
          <a:xfrm>
            <a:off x="3425737" y="6021015"/>
            <a:ext cx="741680" cy="375285"/>
            <a:chOff x="3425737" y="6021015"/>
            <a:chExt cx="741680" cy="375285"/>
          </a:xfrm>
        </p:grpSpPr>
        <p:sp>
          <p:nvSpPr>
            <p:cNvPr id="663" name="object 656">
              <a:extLst>
                <a:ext uri="{FF2B5EF4-FFF2-40B4-BE49-F238E27FC236}">
                  <a16:creationId xmlns:a16="http://schemas.microsoft.com/office/drawing/2014/main" id="{F474476A-C911-2815-415D-EB5788BB8520}"/>
                </a:ext>
              </a:extLst>
            </p:cNvPr>
            <p:cNvSpPr/>
            <p:nvPr/>
          </p:nvSpPr>
          <p:spPr>
            <a:xfrm>
              <a:off x="3430500" y="602577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64" name="object 657">
              <a:extLst>
                <a:ext uri="{FF2B5EF4-FFF2-40B4-BE49-F238E27FC236}">
                  <a16:creationId xmlns:a16="http://schemas.microsoft.com/office/drawing/2014/main" id="{8017CC5D-70A5-A6D9-CB46-A36485A5CC31}"/>
                </a:ext>
              </a:extLst>
            </p:cNvPr>
            <p:cNvSpPr/>
            <p:nvPr/>
          </p:nvSpPr>
          <p:spPr>
            <a:xfrm>
              <a:off x="3430500" y="602577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sp>
          <p:nvSpPr>
            <p:cNvPr id="665" name="object 658">
              <a:extLst>
                <a:ext uri="{FF2B5EF4-FFF2-40B4-BE49-F238E27FC236}">
                  <a16:creationId xmlns:a16="http://schemas.microsoft.com/office/drawing/2014/main" id="{DA36FA73-DEF8-923E-4A69-B4F4D5CC53E6}"/>
                </a:ext>
              </a:extLst>
            </p:cNvPr>
            <p:cNvSpPr/>
            <p:nvPr/>
          </p:nvSpPr>
          <p:spPr>
            <a:xfrm>
              <a:off x="3796488" y="6208533"/>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66" name="object 659">
              <a:extLst>
                <a:ext uri="{FF2B5EF4-FFF2-40B4-BE49-F238E27FC236}">
                  <a16:creationId xmlns:a16="http://schemas.microsoft.com/office/drawing/2014/main" id="{B08A2C72-2F18-FDF1-0B9B-6163F8C06E65}"/>
                </a:ext>
              </a:extLst>
            </p:cNvPr>
            <p:cNvSpPr/>
            <p:nvPr/>
          </p:nvSpPr>
          <p:spPr>
            <a:xfrm>
              <a:off x="3796488" y="6208533"/>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67" name="object 660">
            <a:extLst>
              <a:ext uri="{FF2B5EF4-FFF2-40B4-BE49-F238E27FC236}">
                <a16:creationId xmlns:a16="http://schemas.microsoft.com/office/drawing/2014/main" id="{31537603-5B54-6923-B10E-94C953AF2BCF}"/>
              </a:ext>
            </a:extLst>
          </p:cNvPr>
          <p:cNvSpPr txBox="1"/>
          <p:nvPr/>
        </p:nvSpPr>
        <p:spPr>
          <a:xfrm>
            <a:off x="3927652" y="6178899"/>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2</a:t>
            </a:r>
            <a:endParaRPr sz="1200">
              <a:latin typeface="Arial"/>
              <a:cs typeface="Arial"/>
            </a:endParaRPr>
          </a:p>
        </p:txBody>
      </p:sp>
      <p:grpSp>
        <p:nvGrpSpPr>
          <p:cNvPr id="668" name="object 661">
            <a:extLst>
              <a:ext uri="{FF2B5EF4-FFF2-40B4-BE49-F238E27FC236}">
                <a16:creationId xmlns:a16="http://schemas.microsoft.com/office/drawing/2014/main" id="{141DC770-4FAE-EE6E-B229-02FC11416F5B}"/>
              </a:ext>
            </a:extLst>
          </p:cNvPr>
          <p:cNvGrpSpPr/>
          <p:nvPr/>
        </p:nvGrpSpPr>
        <p:grpSpPr>
          <a:xfrm>
            <a:off x="4157842" y="6386534"/>
            <a:ext cx="375920" cy="192405"/>
            <a:chOff x="4157842" y="6386534"/>
            <a:chExt cx="375920" cy="192405"/>
          </a:xfrm>
        </p:grpSpPr>
        <p:sp>
          <p:nvSpPr>
            <p:cNvPr id="669" name="object 662">
              <a:extLst>
                <a:ext uri="{FF2B5EF4-FFF2-40B4-BE49-F238E27FC236}">
                  <a16:creationId xmlns:a16="http://schemas.microsoft.com/office/drawing/2014/main" id="{BCE747EC-A694-E8FB-BEE8-870E4A79BD8F}"/>
                </a:ext>
              </a:extLst>
            </p:cNvPr>
            <p:cNvSpPr/>
            <p:nvPr/>
          </p:nvSpPr>
          <p:spPr>
            <a:xfrm>
              <a:off x="4162605" y="639129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70" name="object 663">
              <a:extLst>
                <a:ext uri="{FF2B5EF4-FFF2-40B4-BE49-F238E27FC236}">
                  <a16:creationId xmlns:a16="http://schemas.microsoft.com/office/drawing/2014/main" id="{BAE13573-1CC8-2125-4614-C40055620B83}"/>
                </a:ext>
              </a:extLst>
            </p:cNvPr>
            <p:cNvSpPr/>
            <p:nvPr/>
          </p:nvSpPr>
          <p:spPr>
            <a:xfrm>
              <a:off x="4162605" y="639129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71" name="object 664">
            <a:extLst>
              <a:ext uri="{FF2B5EF4-FFF2-40B4-BE49-F238E27FC236}">
                <a16:creationId xmlns:a16="http://schemas.microsoft.com/office/drawing/2014/main" id="{B97BB9D5-0AB3-55BF-63AC-E10835E7AC70}"/>
              </a:ext>
            </a:extLst>
          </p:cNvPr>
          <p:cNvSpPr txBox="1"/>
          <p:nvPr/>
        </p:nvSpPr>
        <p:spPr>
          <a:xfrm>
            <a:off x="3921065" y="6343613"/>
            <a:ext cx="476884" cy="242570"/>
          </a:xfrm>
          <a:prstGeom prst="rect">
            <a:avLst/>
          </a:prstGeom>
        </p:spPr>
        <p:txBody>
          <a:bodyPr vert="horz" wrap="square" lIns="0" tIns="15240" rIns="0" bIns="0" rtlCol="0">
            <a:spAutoFit/>
          </a:bodyPr>
          <a:lstStyle/>
          <a:p>
            <a:pPr marL="12700">
              <a:lnSpc>
                <a:spcPct val="100000"/>
              </a:lnSpc>
              <a:spcBef>
                <a:spcPts val="120"/>
              </a:spcBef>
              <a:tabLst>
                <a:tab pos="384810" algn="l"/>
              </a:tabLst>
            </a:pPr>
            <a:r>
              <a:rPr sz="1400" spc="-50" dirty="0">
                <a:latin typeface="Arial"/>
                <a:cs typeface="Arial"/>
              </a:rPr>
              <a:t>1</a:t>
            </a:r>
            <a:r>
              <a:rPr sz="1400" dirty="0">
                <a:latin typeface="Arial"/>
                <a:cs typeface="Arial"/>
              </a:rPr>
              <a:t>	</a:t>
            </a:r>
            <a:r>
              <a:rPr sz="1800" spc="-75" baseline="2314" dirty="0">
                <a:latin typeface="Arial"/>
                <a:cs typeface="Arial"/>
              </a:rPr>
              <a:t>2</a:t>
            </a:r>
            <a:endParaRPr sz="1800" baseline="2314">
              <a:latin typeface="Arial"/>
              <a:cs typeface="Arial"/>
            </a:endParaRPr>
          </a:p>
        </p:txBody>
      </p:sp>
      <p:grpSp>
        <p:nvGrpSpPr>
          <p:cNvPr id="672" name="object 665">
            <a:extLst>
              <a:ext uri="{FF2B5EF4-FFF2-40B4-BE49-F238E27FC236}">
                <a16:creationId xmlns:a16="http://schemas.microsoft.com/office/drawing/2014/main" id="{8DED2A97-819D-58A5-AF21-65547CA46A73}"/>
              </a:ext>
            </a:extLst>
          </p:cNvPr>
          <p:cNvGrpSpPr/>
          <p:nvPr/>
        </p:nvGrpSpPr>
        <p:grpSpPr>
          <a:xfrm>
            <a:off x="3791725" y="5838260"/>
            <a:ext cx="375920" cy="192405"/>
            <a:chOff x="3791725" y="5838260"/>
            <a:chExt cx="375920" cy="192405"/>
          </a:xfrm>
        </p:grpSpPr>
        <p:sp>
          <p:nvSpPr>
            <p:cNvPr id="673" name="object 666">
              <a:extLst>
                <a:ext uri="{FF2B5EF4-FFF2-40B4-BE49-F238E27FC236}">
                  <a16:creationId xmlns:a16="http://schemas.microsoft.com/office/drawing/2014/main" id="{2EBA28F3-3CE3-FC5A-4050-545F59655E63}"/>
                </a:ext>
              </a:extLst>
            </p:cNvPr>
            <p:cNvSpPr/>
            <p:nvPr/>
          </p:nvSpPr>
          <p:spPr>
            <a:xfrm>
              <a:off x="3796488" y="5843022"/>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74" name="object 667">
              <a:extLst>
                <a:ext uri="{FF2B5EF4-FFF2-40B4-BE49-F238E27FC236}">
                  <a16:creationId xmlns:a16="http://schemas.microsoft.com/office/drawing/2014/main" id="{A4A05EE1-927F-9F56-7E54-04337576ED29}"/>
                </a:ext>
              </a:extLst>
            </p:cNvPr>
            <p:cNvSpPr/>
            <p:nvPr/>
          </p:nvSpPr>
          <p:spPr>
            <a:xfrm>
              <a:off x="3796488" y="5843022"/>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75" name="object 668">
            <a:extLst>
              <a:ext uri="{FF2B5EF4-FFF2-40B4-BE49-F238E27FC236}">
                <a16:creationId xmlns:a16="http://schemas.microsoft.com/office/drawing/2014/main" id="{647C4DBE-194D-7C78-CC21-A83B336BEA71}"/>
              </a:ext>
            </a:extLst>
          </p:cNvPr>
          <p:cNvSpPr txBox="1"/>
          <p:nvPr/>
        </p:nvSpPr>
        <p:spPr>
          <a:xfrm>
            <a:off x="3927652" y="5813376"/>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676" name="object 669">
            <a:extLst>
              <a:ext uri="{FF2B5EF4-FFF2-40B4-BE49-F238E27FC236}">
                <a16:creationId xmlns:a16="http://schemas.microsoft.com/office/drawing/2014/main" id="{E07AB2BA-B43F-473A-B6FB-DE9CB1A395BB}"/>
              </a:ext>
            </a:extLst>
          </p:cNvPr>
          <p:cNvGrpSpPr/>
          <p:nvPr/>
        </p:nvGrpSpPr>
        <p:grpSpPr>
          <a:xfrm>
            <a:off x="4157842" y="6021015"/>
            <a:ext cx="375920" cy="192405"/>
            <a:chOff x="4157842" y="6021015"/>
            <a:chExt cx="375920" cy="192405"/>
          </a:xfrm>
        </p:grpSpPr>
        <p:sp>
          <p:nvSpPr>
            <p:cNvPr id="677" name="object 670">
              <a:extLst>
                <a:ext uri="{FF2B5EF4-FFF2-40B4-BE49-F238E27FC236}">
                  <a16:creationId xmlns:a16="http://schemas.microsoft.com/office/drawing/2014/main" id="{E684E39C-293A-3DD5-23D4-2793E25E1E47}"/>
                </a:ext>
              </a:extLst>
            </p:cNvPr>
            <p:cNvSpPr/>
            <p:nvPr/>
          </p:nvSpPr>
          <p:spPr>
            <a:xfrm>
              <a:off x="4162605" y="602577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78" name="object 671">
              <a:extLst>
                <a:ext uri="{FF2B5EF4-FFF2-40B4-BE49-F238E27FC236}">
                  <a16:creationId xmlns:a16="http://schemas.microsoft.com/office/drawing/2014/main" id="{7A4A7295-0EEA-BD65-D184-907ACA69F4FA}"/>
                </a:ext>
              </a:extLst>
            </p:cNvPr>
            <p:cNvSpPr/>
            <p:nvPr/>
          </p:nvSpPr>
          <p:spPr>
            <a:xfrm>
              <a:off x="4162605" y="602577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79" name="object 672">
            <a:extLst>
              <a:ext uri="{FF2B5EF4-FFF2-40B4-BE49-F238E27FC236}">
                <a16:creationId xmlns:a16="http://schemas.microsoft.com/office/drawing/2014/main" id="{1C908829-5F40-CD83-E9D7-DC36A32FC9CB}"/>
              </a:ext>
            </a:extLst>
          </p:cNvPr>
          <p:cNvSpPr txBox="1"/>
          <p:nvPr/>
        </p:nvSpPr>
        <p:spPr>
          <a:xfrm>
            <a:off x="3561534" y="5978099"/>
            <a:ext cx="1209040" cy="242570"/>
          </a:xfrm>
          <a:prstGeom prst="rect">
            <a:avLst/>
          </a:prstGeom>
        </p:spPr>
        <p:txBody>
          <a:bodyPr vert="horz" wrap="square" lIns="0" tIns="15240" rIns="0" bIns="0" rtlCol="0">
            <a:spAutoFit/>
          </a:bodyPr>
          <a:lstStyle/>
          <a:p>
            <a:pPr marL="12700">
              <a:lnSpc>
                <a:spcPct val="100000"/>
              </a:lnSpc>
              <a:spcBef>
                <a:spcPts val="120"/>
              </a:spcBef>
              <a:tabLst>
                <a:tab pos="372110" algn="l"/>
                <a:tab pos="744220" algn="l"/>
                <a:tab pos="1104265" algn="l"/>
              </a:tabLst>
            </a:pPr>
            <a:r>
              <a:rPr sz="1800" spc="-75" baseline="2314" dirty="0">
                <a:latin typeface="Arial"/>
                <a:cs typeface="Arial"/>
              </a:rPr>
              <a:t>2</a:t>
            </a:r>
            <a:r>
              <a:rPr sz="1800" baseline="2314" dirty="0">
                <a:latin typeface="Arial"/>
                <a:cs typeface="Arial"/>
              </a:rPr>
              <a:t>	</a:t>
            </a:r>
            <a:r>
              <a:rPr sz="1400" spc="-50" dirty="0">
                <a:latin typeface="Arial"/>
                <a:cs typeface="Arial"/>
              </a:rPr>
              <a:t>0</a:t>
            </a:r>
            <a:r>
              <a:rPr sz="1400" dirty="0">
                <a:latin typeface="Arial"/>
                <a:cs typeface="Arial"/>
              </a:rPr>
              <a:t>	</a:t>
            </a:r>
            <a:r>
              <a:rPr sz="1800" spc="-89" baseline="2314" dirty="0">
                <a:latin typeface="Arial"/>
                <a:cs typeface="Arial"/>
              </a:rPr>
              <a:t>3</a:t>
            </a:r>
            <a:r>
              <a:rPr sz="1800" baseline="2314" dirty="0">
                <a:latin typeface="Arial"/>
                <a:cs typeface="Arial"/>
              </a:rPr>
              <a:t>	</a:t>
            </a:r>
            <a:r>
              <a:rPr sz="1400" spc="-50" dirty="0">
                <a:latin typeface="Arial"/>
                <a:cs typeface="Arial"/>
              </a:rPr>
              <a:t>1</a:t>
            </a:r>
            <a:endParaRPr sz="1400">
              <a:latin typeface="Arial"/>
              <a:cs typeface="Arial"/>
            </a:endParaRPr>
          </a:p>
        </p:txBody>
      </p:sp>
      <p:grpSp>
        <p:nvGrpSpPr>
          <p:cNvPr id="680" name="object 673">
            <a:extLst>
              <a:ext uri="{FF2B5EF4-FFF2-40B4-BE49-F238E27FC236}">
                <a16:creationId xmlns:a16="http://schemas.microsoft.com/office/drawing/2014/main" id="{01C9BDC2-9DAC-EF59-EF3C-93537F832F4E}"/>
              </a:ext>
            </a:extLst>
          </p:cNvPr>
          <p:cNvGrpSpPr/>
          <p:nvPr/>
        </p:nvGrpSpPr>
        <p:grpSpPr>
          <a:xfrm>
            <a:off x="4523959" y="6203770"/>
            <a:ext cx="375920" cy="192405"/>
            <a:chOff x="4523959" y="6203770"/>
            <a:chExt cx="375920" cy="192405"/>
          </a:xfrm>
        </p:grpSpPr>
        <p:sp>
          <p:nvSpPr>
            <p:cNvPr id="681" name="object 674">
              <a:extLst>
                <a:ext uri="{FF2B5EF4-FFF2-40B4-BE49-F238E27FC236}">
                  <a16:creationId xmlns:a16="http://schemas.microsoft.com/office/drawing/2014/main" id="{B664BB97-7AB0-1C12-BFC7-4E882470EC6B}"/>
                </a:ext>
              </a:extLst>
            </p:cNvPr>
            <p:cNvSpPr/>
            <p:nvPr/>
          </p:nvSpPr>
          <p:spPr>
            <a:xfrm>
              <a:off x="4528722" y="6208533"/>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82" name="object 675">
              <a:extLst>
                <a:ext uri="{FF2B5EF4-FFF2-40B4-BE49-F238E27FC236}">
                  <a16:creationId xmlns:a16="http://schemas.microsoft.com/office/drawing/2014/main" id="{39AB8BBD-1B82-DF47-3BDA-0B32503F402A}"/>
                </a:ext>
              </a:extLst>
            </p:cNvPr>
            <p:cNvSpPr/>
            <p:nvPr/>
          </p:nvSpPr>
          <p:spPr>
            <a:xfrm>
              <a:off x="4528722" y="6208533"/>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83" name="object 676">
            <a:extLst>
              <a:ext uri="{FF2B5EF4-FFF2-40B4-BE49-F238E27FC236}">
                <a16:creationId xmlns:a16="http://schemas.microsoft.com/office/drawing/2014/main" id="{803E37C9-D049-1D07-F588-9599D705736E}"/>
              </a:ext>
            </a:extLst>
          </p:cNvPr>
          <p:cNvSpPr txBox="1"/>
          <p:nvPr/>
        </p:nvSpPr>
        <p:spPr>
          <a:xfrm>
            <a:off x="4659757" y="6178899"/>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684" name="object 677">
            <a:extLst>
              <a:ext uri="{FF2B5EF4-FFF2-40B4-BE49-F238E27FC236}">
                <a16:creationId xmlns:a16="http://schemas.microsoft.com/office/drawing/2014/main" id="{248537A0-E4B3-BA7B-2DA6-69AB3CB1616B}"/>
              </a:ext>
            </a:extLst>
          </p:cNvPr>
          <p:cNvGrpSpPr/>
          <p:nvPr/>
        </p:nvGrpSpPr>
        <p:grpSpPr>
          <a:xfrm>
            <a:off x="4889947" y="6386534"/>
            <a:ext cx="375920" cy="192405"/>
            <a:chOff x="4889947" y="6386534"/>
            <a:chExt cx="375920" cy="192405"/>
          </a:xfrm>
        </p:grpSpPr>
        <p:sp>
          <p:nvSpPr>
            <p:cNvPr id="685" name="object 678">
              <a:extLst>
                <a:ext uri="{FF2B5EF4-FFF2-40B4-BE49-F238E27FC236}">
                  <a16:creationId xmlns:a16="http://schemas.microsoft.com/office/drawing/2014/main" id="{1EBD8526-889F-C658-B071-A9428DE002B7}"/>
                </a:ext>
              </a:extLst>
            </p:cNvPr>
            <p:cNvSpPr/>
            <p:nvPr/>
          </p:nvSpPr>
          <p:spPr>
            <a:xfrm>
              <a:off x="4894710" y="6391297"/>
              <a:ext cx="366395" cy="182880"/>
            </a:xfrm>
            <a:custGeom>
              <a:avLst/>
              <a:gdLst/>
              <a:ahLst/>
              <a:cxnLst/>
              <a:rect l="l" t="t" r="r" b="b"/>
              <a:pathLst>
                <a:path w="366395" h="182879">
                  <a:moveTo>
                    <a:pt x="366065" y="0"/>
                  </a:moveTo>
                  <a:lnTo>
                    <a:pt x="0" y="0"/>
                  </a:lnTo>
                  <a:lnTo>
                    <a:pt x="0" y="182755"/>
                  </a:lnTo>
                  <a:lnTo>
                    <a:pt x="366065" y="182755"/>
                  </a:lnTo>
                  <a:lnTo>
                    <a:pt x="366065" y="0"/>
                  </a:lnTo>
                  <a:close/>
                </a:path>
              </a:pathLst>
            </a:custGeom>
            <a:solidFill>
              <a:srgbClr val="FCEEE2"/>
            </a:solidFill>
          </p:spPr>
          <p:txBody>
            <a:bodyPr wrap="square" lIns="0" tIns="0" rIns="0" bIns="0" rtlCol="0"/>
            <a:lstStyle/>
            <a:p>
              <a:endParaRPr/>
            </a:p>
          </p:txBody>
        </p:sp>
        <p:sp>
          <p:nvSpPr>
            <p:cNvPr id="686" name="object 679">
              <a:extLst>
                <a:ext uri="{FF2B5EF4-FFF2-40B4-BE49-F238E27FC236}">
                  <a16:creationId xmlns:a16="http://schemas.microsoft.com/office/drawing/2014/main" id="{B49AAB86-9342-EEF1-FB58-623799F26AF5}"/>
                </a:ext>
              </a:extLst>
            </p:cNvPr>
            <p:cNvSpPr/>
            <p:nvPr/>
          </p:nvSpPr>
          <p:spPr>
            <a:xfrm>
              <a:off x="4894710" y="6391297"/>
              <a:ext cx="366395" cy="182880"/>
            </a:xfrm>
            <a:custGeom>
              <a:avLst/>
              <a:gdLst/>
              <a:ahLst/>
              <a:cxnLst/>
              <a:rect l="l" t="t" r="r" b="b"/>
              <a:pathLst>
                <a:path w="366395" h="182879">
                  <a:moveTo>
                    <a:pt x="0" y="182755"/>
                  </a:moveTo>
                  <a:lnTo>
                    <a:pt x="366065" y="182755"/>
                  </a:lnTo>
                  <a:lnTo>
                    <a:pt x="366065" y="0"/>
                  </a:lnTo>
                  <a:lnTo>
                    <a:pt x="0" y="0"/>
                  </a:lnTo>
                  <a:lnTo>
                    <a:pt x="0" y="182755"/>
                  </a:lnTo>
                  <a:close/>
                </a:path>
              </a:pathLst>
            </a:custGeom>
            <a:ln w="9286">
              <a:solidFill>
                <a:srgbClr val="000000"/>
              </a:solidFill>
            </a:ln>
          </p:spPr>
          <p:txBody>
            <a:bodyPr wrap="square" lIns="0" tIns="0" rIns="0" bIns="0" rtlCol="0"/>
            <a:lstStyle/>
            <a:p>
              <a:endParaRPr/>
            </a:p>
          </p:txBody>
        </p:sp>
      </p:grpSp>
      <p:sp>
        <p:nvSpPr>
          <p:cNvPr id="687" name="object 680">
            <a:extLst>
              <a:ext uri="{FF2B5EF4-FFF2-40B4-BE49-F238E27FC236}">
                <a16:creationId xmlns:a16="http://schemas.microsoft.com/office/drawing/2014/main" id="{EC812E8E-4EE1-5299-7071-310C8C27361C}"/>
              </a:ext>
            </a:extLst>
          </p:cNvPr>
          <p:cNvSpPr txBox="1"/>
          <p:nvPr/>
        </p:nvSpPr>
        <p:spPr>
          <a:xfrm>
            <a:off x="5025744" y="6361655"/>
            <a:ext cx="104139" cy="211454"/>
          </a:xfrm>
          <a:prstGeom prst="rect">
            <a:avLst/>
          </a:prstGeom>
        </p:spPr>
        <p:txBody>
          <a:bodyPr vert="horz" wrap="square" lIns="0" tIns="14604" rIns="0" bIns="0" rtlCol="0">
            <a:spAutoFit/>
          </a:bodyPr>
          <a:lstStyle/>
          <a:p>
            <a:pPr marL="12700">
              <a:lnSpc>
                <a:spcPct val="100000"/>
              </a:lnSpc>
              <a:spcBef>
                <a:spcPts val="114"/>
              </a:spcBef>
            </a:pPr>
            <a:r>
              <a:rPr sz="1200" spc="-50" dirty="0">
                <a:latin typeface="Arial"/>
                <a:cs typeface="Arial"/>
              </a:rPr>
              <a:t>3</a:t>
            </a:r>
            <a:endParaRPr sz="1200">
              <a:latin typeface="Arial"/>
              <a:cs typeface="Arial"/>
            </a:endParaRPr>
          </a:p>
        </p:txBody>
      </p:sp>
      <p:grpSp>
        <p:nvGrpSpPr>
          <p:cNvPr id="688" name="object 681">
            <a:extLst>
              <a:ext uri="{FF2B5EF4-FFF2-40B4-BE49-F238E27FC236}">
                <a16:creationId xmlns:a16="http://schemas.microsoft.com/office/drawing/2014/main" id="{F6471BBE-166B-A8EC-9616-79709E9291D9}"/>
              </a:ext>
            </a:extLst>
          </p:cNvPr>
          <p:cNvGrpSpPr/>
          <p:nvPr/>
        </p:nvGrpSpPr>
        <p:grpSpPr>
          <a:xfrm>
            <a:off x="2876368" y="5838466"/>
            <a:ext cx="193040" cy="192405"/>
            <a:chOff x="2876368" y="5838466"/>
            <a:chExt cx="193040" cy="192405"/>
          </a:xfrm>
        </p:grpSpPr>
        <p:sp>
          <p:nvSpPr>
            <p:cNvPr id="689" name="object 682">
              <a:extLst>
                <a:ext uri="{FF2B5EF4-FFF2-40B4-BE49-F238E27FC236}">
                  <a16:creationId xmlns:a16="http://schemas.microsoft.com/office/drawing/2014/main" id="{5DC46B8E-D092-4217-6740-B1EC339737A8}"/>
                </a:ext>
              </a:extLst>
            </p:cNvPr>
            <p:cNvSpPr/>
            <p:nvPr/>
          </p:nvSpPr>
          <p:spPr>
            <a:xfrm>
              <a:off x="2881130" y="584322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690" name="object 683">
              <a:extLst>
                <a:ext uri="{FF2B5EF4-FFF2-40B4-BE49-F238E27FC236}">
                  <a16:creationId xmlns:a16="http://schemas.microsoft.com/office/drawing/2014/main" id="{4E6043E4-89F1-7A8F-E74D-5A755F64ACFB}"/>
                </a:ext>
              </a:extLst>
            </p:cNvPr>
            <p:cNvSpPr/>
            <p:nvPr/>
          </p:nvSpPr>
          <p:spPr>
            <a:xfrm>
              <a:off x="2881130" y="584322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grpSp>
      <p:sp>
        <p:nvSpPr>
          <p:cNvPr id="691" name="object 684">
            <a:extLst>
              <a:ext uri="{FF2B5EF4-FFF2-40B4-BE49-F238E27FC236}">
                <a16:creationId xmlns:a16="http://schemas.microsoft.com/office/drawing/2014/main" id="{B3C1359C-7C1B-09A4-0906-D6E570B83834}"/>
              </a:ext>
            </a:extLst>
          </p:cNvPr>
          <p:cNvSpPr txBox="1"/>
          <p:nvPr/>
        </p:nvSpPr>
        <p:spPr>
          <a:xfrm>
            <a:off x="2135680" y="5797071"/>
            <a:ext cx="894080" cy="242570"/>
          </a:xfrm>
          <a:prstGeom prst="rect">
            <a:avLst/>
          </a:prstGeom>
        </p:spPr>
        <p:txBody>
          <a:bodyPr vert="horz" wrap="square" lIns="0" tIns="15240" rIns="0" bIns="0" rtlCol="0">
            <a:spAutoFit/>
          </a:bodyPr>
          <a:lstStyle/>
          <a:p>
            <a:pPr marL="12700">
              <a:lnSpc>
                <a:spcPct val="100000"/>
              </a:lnSpc>
              <a:spcBef>
                <a:spcPts val="120"/>
              </a:spcBef>
              <a:tabLst>
                <a:tab pos="605790" algn="l"/>
              </a:tabLst>
            </a:pPr>
            <a:r>
              <a:rPr sz="1800" spc="-44" baseline="2314" dirty="0">
                <a:latin typeface="Arial"/>
                <a:cs typeface="Arial"/>
              </a:rPr>
              <a:t>P0</a:t>
            </a:r>
            <a:r>
              <a:rPr sz="1800" spc="52" baseline="2314" dirty="0">
                <a:latin typeface="Arial"/>
                <a:cs typeface="Arial"/>
              </a:rPr>
              <a:t> </a:t>
            </a:r>
            <a:r>
              <a:rPr sz="1400" spc="-50" dirty="0">
                <a:latin typeface="Arial"/>
                <a:cs typeface="Arial"/>
              </a:rPr>
              <a:t>0</a:t>
            </a:r>
            <a:r>
              <a:rPr sz="1400" dirty="0">
                <a:latin typeface="Arial"/>
                <a:cs typeface="Arial"/>
              </a:rPr>
              <a:t>	1</a:t>
            </a:r>
            <a:r>
              <a:rPr sz="1400" spc="265" dirty="0">
                <a:latin typeface="Arial"/>
                <a:cs typeface="Arial"/>
              </a:rPr>
              <a:t> </a:t>
            </a:r>
            <a:r>
              <a:rPr sz="1400" spc="-50" dirty="0">
                <a:latin typeface="Arial"/>
                <a:cs typeface="Arial"/>
              </a:rPr>
              <a:t>2</a:t>
            </a:r>
            <a:endParaRPr sz="1400">
              <a:latin typeface="Arial"/>
              <a:cs typeface="Arial"/>
            </a:endParaRPr>
          </a:p>
        </p:txBody>
      </p:sp>
      <p:grpSp>
        <p:nvGrpSpPr>
          <p:cNvPr id="692" name="object 685">
            <a:extLst>
              <a:ext uri="{FF2B5EF4-FFF2-40B4-BE49-F238E27FC236}">
                <a16:creationId xmlns:a16="http://schemas.microsoft.com/office/drawing/2014/main" id="{C4EAAEEC-B1DA-A2FF-7B2C-D3ACB1D741CB}"/>
              </a:ext>
            </a:extLst>
          </p:cNvPr>
          <p:cNvGrpSpPr/>
          <p:nvPr/>
        </p:nvGrpSpPr>
        <p:grpSpPr>
          <a:xfrm>
            <a:off x="2693296" y="6021222"/>
            <a:ext cx="558165" cy="193040"/>
            <a:chOff x="2693296" y="6021222"/>
            <a:chExt cx="558165" cy="193040"/>
          </a:xfrm>
        </p:grpSpPr>
        <p:sp>
          <p:nvSpPr>
            <p:cNvPr id="693" name="object 686">
              <a:extLst>
                <a:ext uri="{FF2B5EF4-FFF2-40B4-BE49-F238E27FC236}">
                  <a16:creationId xmlns:a16="http://schemas.microsoft.com/office/drawing/2014/main" id="{ACAB892A-A1CD-7E7D-19F1-9C985422EC39}"/>
                </a:ext>
              </a:extLst>
            </p:cNvPr>
            <p:cNvSpPr/>
            <p:nvPr/>
          </p:nvSpPr>
          <p:spPr>
            <a:xfrm>
              <a:off x="3063220" y="6026590"/>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694" name="object 687">
              <a:extLst>
                <a:ext uri="{FF2B5EF4-FFF2-40B4-BE49-F238E27FC236}">
                  <a16:creationId xmlns:a16="http://schemas.microsoft.com/office/drawing/2014/main" id="{496A0ED9-09DB-4623-8036-99961A590A48}"/>
                </a:ext>
              </a:extLst>
            </p:cNvPr>
            <p:cNvSpPr/>
            <p:nvPr/>
          </p:nvSpPr>
          <p:spPr>
            <a:xfrm>
              <a:off x="3063220" y="6026590"/>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sp>
          <p:nvSpPr>
            <p:cNvPr id="695" name="object 688">
              <a:extLst>
                <a:ext uri="{FF2B5EF4-FFF2-40B4-BE49-F238E27FC236}">
                  <a16:creationId xmlns:a16="http://schemas.microsoft.com/office/drawing/2014/main" id="{908D3F29-0723-FC57-F510-725AD00D37A9}"/>
                </a:ext>
              </a:extLst>
            </p:cNvPr>
            <p:cNvSpPr/>
            <p:nvPr/>
          </p:nvSpPr>
          <p:spPr>
            <a:xfrm>
              <a:off x="2698059" y="6025984"/>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696" name="object 689">
              <a:extLst>
                <a:ext uri="{FF2B5EF4-FFF2-40B4-BE49-F238E27FC236}">
                  <a16:creationId xmlns:a16="http://schemas.microsoft.com/office/drawing/2014/main" id="{2F5DBD81-E9AC-DE4A-7D5A-767C00A85AA1}"/>
                </a:ext>
              </a:extLst>
            </p:cNvPr>
            <p:cNvSpPr/>
            <p:nvPr/>
          </p:nvSpPr>
          <p:spPr>
            <a:xfrm>
              <a:off x="2698059" y="6025984"/>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grpSp>
      <p:sp>
        <p:nvSpPr>
          <p:cNvPr id="697" name="object 690">
            <a:extLst>
              <a:ext uri="{FF2B5EF4-FFF2-40B4-BE49-F238E27FC236}">
                <a16:creationId xmlns:a16="http://schemas.microsoft.com/office/drawing/2014/main" id="{FA6AD7F9-4CBE-ACEA-ACD8-7ED17B184B15}"/>
              </a:ext>
            </a:extLst>
          </p:cNvPr>
          <p:cNvSpPr txBox="1"/>
          <p:nvPr/>
        </p:nvSpPr>
        <p:spPr>
          <a:xfrm>
            <a:off x="2546196" y="5979826"/>
            <a:ext cx="66611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0</a:t>
            </a:r>
            <a:r>
              <a:rPr sz="1400" spc="265" dirty="0">
                <a:latin typeface="Arial"/>
                <a:cs typeface="Arial"/>
              </a:rPr>
              <a:t> </a:t>
            </a:r>
            <a:r>
              <a:rPr sz="1400" dirty="0">
                <a:latin typeface="Arial"/>
                <a:cs typeface="Arial"/>
              </a:rPr>
              <a:t>2</a:t>
            </a:r>
            <a:r>
              <a:rPr sz="1400" spc="260" dirty="0">
                <a:latin typeface="Arial"/>
                <a:cs typeface="Arial"/>
              </a:rPr>
              <a:t> </a:t>
            </a:r>
            <a:r>
              <a:rPr sz="1400" dirty="0">
                <a:latin typeface="Arial"/>
                <a:cs typeface="Arial"/>
              </a:rPr>
              <a:t>1</a:t>
            </a:r>
            <a:r>
              <a:rPr sz="1400" spc="254" dirty="0">
                <a:latin typeface="Arial"/>
                <a:cs typeface="Arial"/>
              </a:rPr>
              <a:t> </a:t>
            </a:r>
            <a:r>
              <a:rPr sz="1400" spc="-50" dirty="0">
                <a:latin typeface="Arial"/>
                <a:cs typeface="Arial"/>
              </a:rPr>
              <a:t>3</a:t>
            </a:r>
            <a:endParaRPr sz="1400">
              <a:latin typeface="Arial"/>
              <a:cs typeface="Arial"/>
            </a:endParaRPr>
          </a:p>
        </p:txBody>
      </p:sp>
      <p:grpSp>
        <p:nvGrpSpPr>
          <p:cNvPr id="698" name="object 691">
            <a:extLst>
              <a:ext uri="{FF2B5EF4-FFF2-40B4-BE49-F238E27FC236}">
                <a16:creationId xmlns:a16="http://schemas.microsoft.com/office/drawing/2014/main" id="{4468FE81-0C1B-37BA-3E99-1B193FEA75D3}"/>
              </a:ext>
            </a:extLst>
          </p:cNvPr>
          <p:cNvGrpSpPr/>
          <p:nvPr/>
        </p:nvGrpSpPr>
        <p:grpSpPr>
          <a:xfrm>
            <a:off x="2510264" y="6203977"/>
            <a:ext cx="558165" cy="193040"/>
            <a:chOff x="2510264" y="6203977"/>
            <a:chExt cx="558165" cy="193040"/>
          </a:xfrm>
        </p:grpSpPr>
        <p:sp>
          <p:nvSpPr>
            <p:cNvPr id="699" name="object 692">
              <a:extLst>
                <a:ext uri="{FF2B5EF4-FFF2-40B4-BE49-F238E27FC236}">
                  <a16:creationId xmlns:a16="http://schemas.microsoft.com/office/drawing/2014/main" id="{8DC33B88-E582-62B9-0BFE-B05EA5BA2B05}"/>
                </a:ext>
              </a:extLst>
            </p:cNvPr>
            <p:cNvSpPr/>
            <p:nvPr/>
          </p:nvSpPr>
          <p:spPr>
            <a:xfrm>
              <a:off x="2880226" y="6209358"/>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700" name="object 693">
              <a:extLst>
                <a:ext uri="{FF2B5EF4-FFF2-40B4-BE49-F238E27FC236}">
                  <a16:creationId xmlns:a16="http://schemas.microsoft.com/office/drawing/2014/main" id="{34D13C4E-9CCF-87D7-84AF-FC60199DFCBC}"/>
                </a:ext>
              </a:extLst>
            </p:cNvPr>
            <p:cNvSpPr/>
            <p:nvPr/>
          </p:nvSpPr>
          <p:spPr>
            <a:xfrm>
              <a:off x="2880226" y="6209358"/>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sp>
          <p:nvSpPr>
            <p:cNvPr id="701" name="object 694">
              <a:extLst>
                <a:ext uri="{FF2B5EF4-FFF2-40B4-BE49-F238E27FC236}">
                  <a16:creationId xmlns:a16="http://schemas.microsoft.com/office/drawing/2014/main" id="{2A6676E7-FD17-0F46-BA4C-60689F47F01D}"/>
                </a:ext>
              </a:extLst>
            </p:cNvPr>
            <p:cNvSpPr/>
            <p:nvPr/>
          </p:nvSpPr>
          <p:spPr>
            <a:xfrm>
              <a:off x="2515026" y="6208739"/>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702" name="object 695">
              <a:extLst>
                <a:ext uri="{FF2B5EF4-FFF2-40B4-BE49-F238E27FC236}">
                  <a16:creationId xmlns:a16="http://schemas.microsoft.com/office/drawing/2014/main" id="{5C85607E-16A1-D8AA-0EE5-579E9C22919B}"/>
                </a:ext>
              </a:extLst>
            </p:cNvPr>
            <p:cNvSpPr/>
            <p:nvPr/>
          </p:nvSpPr>
          <p:spPr>
            <a:xfrm>
              <a:off x="2515026" y="6208739"/>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grpSp>
      <p:sp>
        <p:nvSpPr>
          <p:cNvPr id="703" name="object 696">
            <a:extLst>
              <a:ext uri="{FF2B5EF4-FFF2-40B4-BE49-F238E27FC236}">
                <a16:creationId xmlns:a16="http://schemas.microsoft.com/office/drawing/2014/main" id="{46B4808E-9F70-39B4-3B38-6A58C41B7055}"/>
              </a:ext>
            </a:extLst>
          </p:cNvPr>
          <p:cNvSpPr txBox="1"/>
          <p:nvPr/>
        </p:nvSpPr>
        <p:spPr>
          <a:xfrm>
            <a:off x="2546661" y="6162581"/>
            <a:ext cx="666115" cy="242570"/>
          </a:xfrm>
          <a:prstGeom prst="rect">
            <a:avLst/>
          </a:prstGeom>
        </p:spPr>
        <p:txBody>
          <a:bodyPr vert="horz" wrap="square" lIns="0" tIns="15240" rIns="0" bIns="0" rtlCol="0">
            <a:spAutoFit/>
          </a:bodyPr>
          <a:lstStyle/>
          <a:p>
            <a:pPr marL="12700">
              <a:lnSpc>
                <a:spcPct val="100000"/>
              </a:lnSpc>
              <a:spcBef>
                <a:spcPts val="120"/>
              </a:spcBef>
            </a:pPr>
            <a:r>
              <a:rPr sz="1400" dirty="0">
                <a:latin typeface="Arial"/>
                <a:cs typeface="Arial"/>
              </a:rPr>
              <a:t>2</a:t>
            </a:r>
            <a:r>
              <a:rPr sz="1400" spc="254" dirty="0">
                <a:latin typeface="Arial"/>
                <a:cs typeface="Arial"/>
              </a:rPr>
              <a:t> </a:t>
            </a:r>
            <a:r>
              <a:rPr sz="1400" dirty="0">
                <a:latin typeface="Arial"/>
                <a:cs typeface="Arial"/>
              </a:rPr>
              <a:t>0</a:t>
            </a:r>
            <a:r>
              <a:rPr sz="1400" spc="260" dirty="0">
                <a:latin typeface="Arial"/>
                <a:cs typeface="Arial"/>
              </a:rPr>
              <a:t> </a:t>
            </a:r>
            <a:r>
              <a:rPr sz="1400" dirty="0">
                <a:latin typeface="Arial"/>
                <a:cs typeface="Arial"/>
              </a:rPr>
              <a:t>3</a:t>
            </a:r>
            <a:r>
              <a:rPr sz="1400" spc="265" dirty="0">
                <a:latin typeface="Arial"/>
                <a:cs typeface="Arial"/>
              </a:rPr>
              <a:t> </a:t>
            </a:r>
            <a:r>
              <a:rPr sz="1400" spc="-50" dirty="0">
                <a:latin typeface="Arial"/>
                <a:cs typeface="Arial"/>
              </a:rPr>
              <a:t>1</a:t>
            </a:r>
            <a:endParaRPr sz="1400">
              <a:latin typeface="Arial"/>
              <a:cs typeface="Arial"/>
            </a:endParaRPr>
          </a:p>
        </p:txBody>
      </p:sp>
      <p:grpSp>
        <p:nvGrpSpPr>
          <p:cNvPr id="704" name="object 697">
            <a:extLst>
              <a:ext uri="{FF2B5EF4-FFF2-40B4-BE49-F238E27FC236}">
                <a16:creationId xmlns:a16="http://schemas.microsoft.com/office/drawing/2014/main" id="{762008F1-C591-F6C2-A526-49A99B95CA01}"/>
              </a:ext>
            </a:extLst>
          </p:cNvPr>
          <p:cNvGrpSpPr/>
          <p:nvPr/>
        </p:nvGrpSpPr>
        <p:grpSpPr>
          <a:xfrm>
            <a:off x="2692380" y="6387349"/>
            <a:ext cx="923290" cy="192405"/>
            <a:chOff x="2692380" y="6387349"/>
            <a:chExt cx="923290" cy="192405"/>
          </a:xfrm>
        </p:grpSpPr>
        <p:sp>
          <p:nvSpPr>
            <p:cNvPr id="705" name="object 698">
              <a:extLst>
                <a:ext uri="{FF2B5EF4-FFF2-40B4-BE49-F238E27FC236}">
                  <a16:creationId xmlns:a16="http://schemas.microsoft.com/office/drawing/2014/main" id="{144A8D7F-E748-0C0D-5155-ADD3320C4899}"/>
                </a:ext>
              </a:extLst>
            </p:cNvPr>
            <p:cNvSpPr/>
            <p:nvPr/>
          </p:nvSpPr>
          <p:spPr>
            <a:xfrm>
              <a:off x="2697142" y="6392112"/>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C7D5E6"/>
            </a:solidFill>
          </p:spPr>
          <p:txBody>
            <a:bodyPr wrap="square" lIns="0" tIns="0" rIns="0" bIns="0" rtlCol="0"/>
            <a:lstStyle/>
            <a:p>
              <a:endParaRPr/>
            </a:p>
          </p:txBody>
        </p:sp>
        <p:sp>
          <p:nvSpPr>
            <p:cNvPr id="706" name="object 699">
              <a:extLst>
                <a:ext uri="{FF2B5EF4-FFF2-40B4-BE49-F238E27FC236}">
                  <a16:creationId xmlns:a16="http://schemas.microsoft.com/office/drawing/2014/main" id="{474DC4CE-B1B0-2C1B-1448-D5B8C06A836A}"/>
                </a:ext>
              </a:extLst>
            </p:cNvPr>
            <p:cNvSpPr/>
            <p:nvPr/>
          </p:nvSpPr>
          <p:spPr>
            <a:xfrm>
              <a:off x="2697142" y="6392112"/>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9291">
              <a:solidFill>
                <a:srgbClr val="000000"/>
              </a:solidFill>
            </a:ln>
          </p:spPr>
          <p:txBody>
            <a:bodyPr wrap="square" lIns="0" tIns="0" rIns="0" bIns="0" rtlCol="0"/>
            <a:lstStyle/>
            <a:p>
              <a:endParaRPr/>
            </a:p>
          </p:txBody>
        </p:sp>
        <p:sp>
          <p:nvSpPr>
            <p:cNvPr id="707" name="object 700">
              <a:extLst>
                <a:ext uri="{FF2B5EF4-FFF2-40B4-BE49-F238E27FC236}">
                  <a16:creationId xmlns:a16="http://schemas.microsoft.com/office/drawing/2014/main" id="{40BD6ACC-6618-056C-E175-56ADFC24DB81}"/>
                </a:ext>
              </a:extLst>
            </p:cNvPr>
            <p:cNvSpPr/>
            <p:nvPr/>
          </p:nvSpPr>
          <p:spPr>
            <a:xfrm>
              <a:off x="3430500" y="6391297"/>
              <a:ext cx="183515" cy="182880"/>
            </a:xfrm>
            <a:custGeom>
              <a:avLst/>
              <a:gdLst/>
              <a:ahLst/>
              <a:cxnLst/>
              <a:rect l="l" t="t" r="r" b="b"/>
              <a:pathLst>
                <a:path w="183514" h="182879">
                  <a:moveTo>
                    <a:pt x="183032" y="0"/>
                  </a:moveTo>
                  <a:lnTo>
                    <a:pt x="0" y="0"/>
                  </a:lnTo>
                  <a:lnTo>
                    <a:pt x="0" y="182755"/>
                  </a:lnTo>
                  <a:lnTo>
                    <a:pt x="183032" y="182755"/>
                  </a:lnTo>
                  <a:lnTo>
                    <a:pt x="183032" y="0"/>
                  </a:lnTo>
                  <a:close/>
                </a:path>
              </a:pathLst>
            </a:custGeom>
            <a:solidFill>
              <a:srgbClr val="719FDC"/>
            </a:solidFill>
          </p:spPr>
          <p:txBody>
            <a:bodyPr wrap="square" lIns="0" tIns="0" rIns="0" bIns="0" rtlCol="0"/>
            <a:lstStyle/>
            <a:p>
              <a:endParaRPr/>
            </a:p>
          </p:txBody>
        </p:sp>
        <p:sp>
          <p:nvSpPr>
            <p:cNvPr id="708" name="object 701">
              <a:extLst>
                <a:ext uri="{FF2B5EF4-FFF2-40B4-BE49-F238E27FC236}">
                  <a16:creationId xmlns:a16="http://schemas.microsoft.com/office/drawing/2014/main" id="{3779C155-D094-25E5-8010-C74BA1F220F2}"/>
                </a:ext>
              </a:extLst>
            </p:cNvPr>
            <p:cNvSpPr/>
            <p:nvPr/>
          </p:nvSpPr>
          <p:spPr>
            <a:xfrm>
              <a:off x="3430500" y="6391297"/>
              <a:ext cx="183515" cy="182880"/>
            </a:xfrm>
            <a:custGeom>
              <a:avLst/>
              <a:gdLst/>
              <a:ahLst/>
              <a:cxnLst/>
              <a:rect l="l" t="t" r="r" b="b"/>
              <a:pathLst>
                <a:path w="183514" h="182879">
                  <a:moveTo>
                    <a:pt x="0" y="182755"/>
                  </a:moveTo>
                  <a:lnTo>
                    <a:pt x="183032" y="182755"/>
                  </a:lnTo>
                  <a:lnTo>
                    <a:pt x="183032" y="0"/>
                  </a:lnTo>
                  <a:lnTo>
                    <a:pt x="0" y="0"/>
                  </a:lnTo>
                  <a:lnTo>
                    <a:pt x="0" y="182755"/>
                  </a:lnTo>
                  <a:close/>
                </a:path>
              </a:pathLst>
            </a:custGeom>
            <a:ln w="3175">
              <a:solidFill>
                <a:srgbClr val="000000"/>
              </a:solidFill>
            </a:ln>
          </p:spPr>
          <p:txBody>
            <a:bodyPr wrap="square" lIns="0" tIns="0" rIns="0" bIns="0" rtlCol="0"/>
            <a:lstStyle/>
            <a:p>
              <a:endParaRPr/>
            </a:p>
          </p:txBody>
        </p:sp>
      </p:grpSp>
      <p:sp>
        <p:nvSpPr>
          <p:cNvPr id="709" name="object 702">
            <a:extLst>
              <a:ext uri="{FF2B5EF4-FFF2-40B4-BE49-F238E27FC236}">
                <a16:creationId xmlns:a16="http://schemas.microsoft.com/office/drawing/2014/main" id="{1AF28CAD-F9C0-1787-26D3-863B8C1FDAC2}"/>
              </a:ext>
            </a:extLst>
          </p:cNvPr>
          <p:cNvSpPr txBox="1"/>
          <p:nvPr/>
        </p:nvSpPr>
        <p:spPr>
          <a:xfrm>
            <a:off x="2137514" y="6345342"/>
            <a:ext cx="1442085" cy="242570"/>
          </a:xfrm>
          <a:prstGeom prst="rect">
            <a:avLst/>
          </a:prstGeom>
        </p:spPr>
        <p:txBody>
          <a:bodyPr vert="horz" wrap="square" lIns="0" tIns="15240" rIns="0" bIns="0" rtlCol="0">
            <a:spAutoFit/>
          </a:bodyPr>
          <a:lstStyle/>
          <a:p>
            <a:pPr marL="12700">
              <a:lnSpc>
                <a:spcPct val="100000"/>
              </a:lnSpc>
              <a:spcBef>
                <a:spcPts val="120"/>
              </a:spcBef>
              <a:tabLst>
                <a:tab pos="603885" algn="l"/>
                <a:tab pos="1063625" algn="l"/>
                <a:tab pos="1336675" algn="l"/>
              </a:tabLst>
            </a:pPr>
            <a:r>
              <a:rPr sz="1800" spc="-44" baseline="4629" dirty="0">
                <a:latin typeface="Arial"/>
                <a:cs typeface="Arial"/>
              </a:rPr>
              <a:t>P3</a:t>
            </a:r>
            <a:r>
              <a:rPr sz="1800" spc="30" baseline="4629" dirty="0">
                <a:latin typeface="Arial"/>
                <a:cs typeface="Arial"/>
              </a:rPr>
              <a:t> </a:t>
            </a:r>
            <a:r>
              <a:rPr sz="1400" spc="-60" dirty="0">
                <a:latin typeface="Arial"/>
                <a:cs typeface="Arial"/>
              </a:rPr>
              <a:t>2</a:t>
            </a:r>
            <a:r>
              <a:rPr sz="1400" dirty="0">
                <a:latin typeface="Arial"/>
                <a:cs typeface="Arial"/>
              </a:rPr>
              <a:t>	3</a:t>
            </a:r>
            <a:r>
              <a:rPr sz="1400" spc="260" dirty="0">
                <a:latin typeface="Arial"/>
                <a:cs typeface="Arial"/>
              </a:rPr>
              <a:t> </a:t>
            </a:r>
            <a:r>
              <a:rPr sz="1400" spc="-60" dirty="0">
                <a:latin typeface="Arial"/>
                <a:cs typeface="Arial"/>
              </a:rPr>
              <a:t>0</a:t>
            </a:r>
            <a:r>
              <a:rPr sz="1400" dirty="0">
                <a:latin typeface="Arial"/>
                <a:cs typeface="Arial"/>
              </a:rPr>
              <a:t>	</a:t>
            </a:r>
            <a:r>
              <a:rPr sz="1400" spc="-50" dirty="0">
                <a:latin typeface="Arial"/>
                <a:cs typeface="Arial"/>
              </a:rPr>
              <a:t>0</a:t>
            </a:r>
            <a:r>
              <a:rPr sz="1400" dirty="0">
                <a:latin typeface="Arial"/>
                <a:cs typeface="Arial"/>
              </a:rPr>
              <a:t>	</a:t>
            </a:r>
            <a:r>
              <a:rPr sz="1400" spc="-50" dirty="0">
                <a:latin typeface="Arial"/>
                <a:cs typeface="Arial"/>
              </a:rPr>
              <a:t>1</a:t>
            </a:r>
            <a:endParaRPr sz="1400">
              <a:latin typeface="Arial"/>
              <a:cs typeface="Arial"/>
            </a:endParaRPr>
          </a:p>
        </p:txBody>
      </p:sp>
      <p:sp>
        <p:nvSpPr>
          <p:cNvPr id="710" name="object 703">
            <a:extLst>
              <a:ext uri="{FF2B5EF4-FFF2-40B4-BE49-F238E27FC236}">
                <a16:creationId xmlns:a16="http://schemas.microsoft.com/office/drawing/2014/main" id="{6D683470-DF24-8664-0108-A92B032FC712}"/>
              </a:ext>
            </a:extLst>
          </p:cNvPr>
          <p:cNvSpPr/>
          <p:nvPr/>
        </p:nvSpPr>
        <p:spPr>
          <a:xfrm>
            <a:off x="5260826" y="5820354"/>
            <a:ext cx="0" cy="780415"/>
          </a:xfrm>
          <a:custGeom>
            <a:avLst/>
            <a:gdLst/>
            <a:ahLst/>
            <a:cxnLst/>
            <a:rect l="l" t="t" r="r" b="b"/>
            <a:pathLst>
              <a:path h="780415">
                <a:moveTo>
                  <a:pt x="0" y="0"/>
                </a:moveTo>
                <a:lnTo>
                  <a:pt x="0" y="780381"/>
                </a:lnTo>
              </a:path>
            </a:pathLst>
          </a:custGeom>
          <a:ln w="15497">
            <a:solidFill>
              <a:srgbClr val="CC3300"/>
            </a:solidFill>
          </a:ln>
        </p:spPr>
        <p:txBody>
          <a:bodyPr wrap="square" lIns="0" tIns="0" rIns="0" bIns="0" rtlCol="0"/>
          <a:lstStyle/>
          <a:p>
            <a:endParaRPr/>
          </a:p>
        </p:txBody>
      </p:sp>
      <p:sp>
        <p:nvSpPr>
          <p:cNvPr id="711" name="object 704">
            <a:extLst>
              <a:ext uri="{FF2B5EF4-FFF2-40B4-BE49-F238E27FC236}">
                <a16:creationId xmlns:a16="http://schemas.microsoft.com/office/drawing/2014/main" id="{0782BD49-81D2-4801-4FA3-072D542F31C3}"/>
              </a:ext>
            </a:extLst>
          </p:cNvPr>
          <p:cNvSpPr txBox="1"/>
          <p:nvPr/>
        </p:nvSpPr>
        <p:spPr>
          <a:xfrm>
            <a:off x="5286482" y="6083847"/>
            <a:ext cx="206375" cy="242570"/>
          </a:xfrm>
          <a:prstGeom prst="rect">
            <a:avLst/>
          </a:prstGeom>
        </p:spPr>
        <p:txBody>
          <a:bodyPr vert="horz" wrap="square" lIns="0" tIns="15240" rIns="0" bIns="0" rtlCol="0">
            <a:spAutoFit/>
          </a:bodyPr>
          <a:lstStyle/>
          <a:p>
            <a:pPr marL="12700">
              <a:lnSpc>
                <a:spcPct val="100000"/>
              </a:lnSpc>
              <a:spcBef>
                <a:spcPts val="120"/>
              </a:spcBef>
            </a:pPr>
            <a:r>
              <a:rPr sz="1400" spc="20" dirty="0">
                <a:latin typeface="Arial"/>
                <a:cs typeface="Arial"/>
              </a:rPr>
              <a:t>…</a:t>
            </a:r>
            <a:endParaRPr sz="1400">
              <a:latin typeface="Arial"/>
              <a:cs typeface="Arial"/>
            </a:endParaRPr>
          </a:p>
        </p:txBody>
      </p:sp>
      <p:grpSp>
        <p:nvGrpSpPr>
          <p:cNvPr id="712" name="object 705">
            <a:extLst>
              <a:ext uri="{FF2B5EF4-FFF2-40B4-BE49-F238E27FC236}">
                <a16:creationId xmlns:a16="http://schemas.microsoft.com/office/drawing/2014/main" id="{3E440CFD-DC8A-0361-87F3-527A10703621}"/>
              </a:ext>
            </a:extLst>
          </p:cNvPr>
          <p:cNvGrpSpPr/>
          <p:nvPr/>
        </p:nvGrpSpPr>
        <p:grpSpPr>
          <a:xfrm>
            <a:off x="8988590" y="5421717"/>
            <a:ext cx="2434590" cy="1416050"/>
            <a:chOff x="8988590" y="5421717"/>
            <a:chExt cx="2434590" cy="1416050"/>
          </a:xfrm>
        </p:grpSpPr>
        <p:sp>
          <p:nvSpPr>
            <p:cNvPr id="713" name="object 706">
              <a:extLst>
                <a:ext uri="{FF2B5EF4-FFF2-40B4-BE49-F238E27FC236}">
                  <a16:creationId xmlns:a16="http://schemas.microsoft.com/office/drawing/2014/main" id="{CEB43331-AE6D-3DD0-38DA-5D103CDD3F2F}"/>
                </a:ext>
              </a:extLst>
            </p:cNvPr>
            <p:cNvSpPr/>
            <p:nvPr/>
          </p:nvSpPr>
          <p:spPr>
            <a:xfrm>
              <a:off x="8988590" y="5421717"/>
              <a:ext cx="2434590" cy="1416050"/>
            </a:xfrm>
            <a:custGeom>
              <a:avLst/>
              <a:gdLst/>
              <a:ahLst/>
              <a:cxnLst/>
              <a:rect l="l" t="t" r="r" b="b"/>
              <a:pathLst>
                <a:path w="2434590" h="1416050">
                  <a:moveTo>
                    <a:pt x="2341998" y="0"/>
                  </a:moveTo>
                  <a:lnTo>
                    <a:pt x="92446" y="0"/>
                  </a:lnTo>
                  <a:lnTo>
                    <a:pt x="56461" y="7243"/>
                  </a:lnTo>
                  <a:lnTo>
                    <a:pt x="27076" y="27004"/>
                  </a:lnTo>
                  <a:lnTo>
                    <a:pt x="7264" y="56333"/>
                  </a:lnTo>
                  <a:lnTo>
                    <a:pt x="0" y="92277"/>
                  </a:lnTo>
                  <a:lnTo>
                    <a:pt x="0" y="1323227"/>
                  </a:lnTo>
                  <a:lnTo>
                    <a:pt x="7264" y="1359160"/>
                  </a:lnTo>
                  <a:lnTo>
                    <a:pt x="27076" y="1388504"/>
                  </a:lnTo>
                  <a:lnTo>
                    <a:pt x="56461" y="1408289"/>
                  </a:lnTo>
                  <a:lnTo>
                    <a:pt x="92446" y="1415544"/>
                  </a:lnTo>
                  <a:lnTo>
                    <a:pt x="2341998" y="1415544"/>
                  </a:lnTo>
                  <a:lnTo>
                    <a:pt x="2377945" y="1408289"/>
                  </a:lnTo>
                  <a:lnTo>
                    <a:pt x="2407319" y="1388504"/>
                  </a:lnTo>
                  <a:lnTo>
                    <a:pt x="2427133" y="1359160"/>
                  </a:lnTo>
                  <a:lnTo>
                    <a:pt x="2434402" y="1323227"/>
                  </a:lnTo>
                  <a:lnTo>
                    <a:pt x="2434402" y="92277"/>
                  </a:lnTo>
                  <a:lnTo>
                    <a:pt x="2427133" y="56333"/>
                  </a:lnTo>
                  <a:lnTo>
                    <a:pt x="2407319" y="27004"/>
                  </a:lnTo>
                  <a:lnTo>
                    <a:pt x="2377945" y="7243"/>
                  </a:lnTo>
                  <a:lnTo>
                    <a:pt x="2341998" y="0"/>
                  </a:lnTo>
                  <a:close/>
                </a:path>
              </a:pathLst>
            </a:custGeom>
            <a:solidFill>
              <a:srgbClr val="BEBEBE">
                <a:alpha val="49803"/>
              </a:srgbClr>
            </a:solidFill>
          </p:spPr>
          <p:txBody>
            <a:bodyPr wrap="square" lIns="0" tIns="0" rIns="0" bIns="0" rtlCol="0"/>
            <a:lstStyle/>
            <a:p>
              <a:endParaRPr/>
            </a:p>
          </p:txBody>
        </p:sp>
        <p:sp>
          <p:nvSpPr>
            <p:cNvPr id="714" name="object 707">
              <a:extLst>
                <a:ext uri="{FF2B5EF4-FFF2-40B4-BE49-F238E27FC236}">
                  <a16:creationId xmlns:a16="http://schemas.microsoft.com/office/drawing/2014/main" id="{A60AB50C-D60B-2518-3478-55C94F127120}"/>
                </a:ext>
              </a:extLst>
            </p:cNvPr>
            <p:cNvSpPr/>
            <p:nvPr/>
          </p:nvSpPr>
          <p:spPr>
            <a:xfrm>
              <a:off x="9018590" y="5780710"/>
              <a:ext cx="154305" cy="154305"/>
            </a:xfrm>
            <a:custGeom>
              <a:avLst/>
              <a:gdLst/>
              <a:ahLst/>
              <a:cxnLst/>
              <a:rect l="l" t="t" r="r" b="b"/>
              <a:pathLst>
                <a:path w="154304" h="154304">
                  <a:moveTo>
                    <a:pt x="154074" y="0"/>
                  </a:moveTo>
                  <a:lnTo>
                    <a:pt x="0" y="0"/>
                  </a:lnTo>
                  <a:lnTo>
                    <a:pt x="0" y="153864"/>
                  </a:lnTo>
                  <a:lnTo>
                    <a:pt x="154074" y="153864"/>
                  </a:lnTo>
                  <a:lnTo>
                    <a:pt x="154074" y="0"/>
                  </a:lnTo>
                  <a:close/>
                </a:path>
              </a:pathLst>
            </a:custGeom>
            <a:solidFill>
              <a:srgbClr val="719FDC"/>
            </a:solidFill>
          </p:spPr>
          <p:txBody>
            <a:bodyPr wrap="square" lIns="0" tIns="0" rIns="0" bIns="0" rtlCol="0"/>
            <a:lstStyle/>
            <a:p>
              <a:endParaRPr/>
            </a:p>
          </p:txBody>
        </p:sp>
        <p:sp>
          <p:nvSpPr>
            <p:cNvPr id="715" name="object 708">
              <a:extLst>
                <a:ext uri="{FF2B5EF4-FFF2-40B4-BE49-F238E27FC236}">
                  <a16:creationId xmlns:a16="http://schemas.microsoft.com/office/drawing/2014/main" id="{8A2A0072-626F-7ABF-D131-C8EF31EB17E3}"/>
                </a:ext>
              </a:extLst>
            </p:cNvPr>
            <p:cNvSpPr/>
            <p:nvPr/>
          </p:nvSpPr>
          <p:spPr>
            <a:xfrm>
              <a:off x="9018590" y="5780710"/>
              <a:ext cx="154305" cy="154305"/>
            </a:xfrm>
            <a:custGeom>
              <a:avLst/>
              <a:gdLst/>
              <a:ahLst/>
              <a:cxnLst/>
              <a:rect l="l" t="t" r="r" b="b"/>
              <a:pathLst>
                <a:path w="154304" h="154304">
                  <a:moveTo>
                    <a:pt x="0" y="153864"/>
                  </a:moveTo>
                  <a:lnTo>
                    <a:pt x="154074" y="153864"/>
                  </a:lnTo>
                  <a:lnTo>
                    <a:pt x="154074" y="0"/>
                  </a:lnTo>
                  <a:lnTo>
                    <a:pt x="0" y="0"/>
                  </a:lnTo>
                  <a:lnTo>
                    <a:pt x="0" y="153864"/>
                  </a:lnTo>
                  <a:close/>
                </a:path>
              </a:pathLst>
            </a:custGeom>
            <a:ln w="3175">
              <a:solidFill>
                <a:srgbClr val="000000"/>
              </a:solidFill>
            </a:ln>
          </p:spPr>
          <p:txBody>
            <a:bodyPr wrap="square" lIns="0" tIns="0" rIns="0" bIns="0" rtlCol="0"/>
            <a:lstStyle/>
            <a:p>
              <a:endParaRPr/>
            </a:p>
          </p:txBody>
        </p:sp>
      </p:grpSp>
      <p:sp>
        <p:nvSpPr>
          <p:cNvPr id="716" name="object 709">
            <a:extLst>
              <a:ext uri="{FF2B5EF4-FFF2-40B4-BE49-F238E27FC236}">
                <a16:creationId xmlns:a16="http://schemas.microsoft.com/office/drawing/2014/main" id="{E8E932BD-104D-85EC-FACC-AFA0959C1DD3}"/>
              </a:ext>
            </a:extLst>
          </p:cNvPr>
          <p:cNvSpPr txBox="1"/>
          <p:nvPr/>
        </p:nvSpPr>
        <p:spPr>
          <a:xfrm>
            <a:off x="9049577" y="5733382"/>
            <a:ext cx="91440" cy="208279"/>
          </a:xfrm>
          <a:prstGeom prst="rect">
            <a:avLst/>
          </a:prstGeom>
        </p:spPr>
        <p:txBody>
          <a:bodyPr vert="horz" wrap="square" lIns="0" tIns="12065" rIns="0" bIns="0" rtlCol="0">
            <a:spAutoFit/>
          </a:bodyPr>
          <a:lstStyle/>
          <a:p>
            <a:pPr marL="12700">
              <a:lnSpc>
                <a:spcPct val="100000"/>
              </a:lnSpc>
              <a:spcBef>
                <a:spcPts val="95"/>
              </a:spcBef>
            </a:pPr>
            <a:r>
              <a:rPr sz="1200" spc="-85" dirty="0">
                <a:latin typeface="Arial"/>
                <a:cs typeface="Arial"/>
              </a:rPr>
              <a:t>x</a:t>
            </a:r>
            <a:endParaRPr sz="1200">
              <a:latin typeface="Arial"/>
              <a:cs typeface="Arial"/>
            </a:endParaRPr>
          </a:p>
        </p:txBody>
      </p:sp>
      <p:grpSp>
        <p:nvGrpSpPr>
          <p:cNvPr id="717" name="object 710">
            <a:extLst>
              <a:ext uri="{FF2B5EF4-FFF2-40B4-BE49-F238E27FC236}">
                <a16:creationId xmlns:a16="http://schemas.microsoft.com/office/drawing/2014/main" id="{C6888514-2BC1-3EA5-D61B-10D3AE46A3A0}"/>
              </a:ext>
            </a:extLst>
          </p:cNvPr>
          <p:cNvGrpSpPr/>
          <p:nvPr/>
        </p:nvGrpSpPr>
        <p:grpSpPr>
          <a:xfrm>
            <a:off x="9012921" y="6191940"/>
            <a:ext cx="162560" cy="162560"/>
            <a:chOff x="9012921" y="6191940"/>
            <a:chExt cx="162560" cy="162560"/>
          </a:xfrm>
        </p:grpSpPr>
        <p:sp>
          <p:nvSpPr>
            <p:cNvPr id="718" name="object 711">
              <a:extLst>
                <a:ext uri="{FF2B5EF4-FFF2-40B4-BE49-F238E27FC236}">
                  <a16:creationId xmlns:a16="http://schemas.microsoft.com/office/drawing/2014/main" id="{1B579780-0AD1-E8C7-9D4D-A5C824756E26}"/>
                </a:ext>
              </a:extLst>
            </p:cNvPr>
            <p:cNvSpPr/>
            <p:nvPr/>
          </p:nvSpPr>
          <p:spPr>
            <a:xfrm>
              <a:off x="9017049" y="6196067"/>
              <a:ext cx="154305" cy="154305"/>
            </a:xfrm>
            <a:custGeom>
              <a:avLst/>
              <a:gdLst/>
              <a:ahLst/>
              <a:cxnLst/>
              <a:rect l="l" t="t" r="r" b="b"/>
              <a:pathLst>
                <a:path w="154304" h="154304">
                  <a:moveTo>
                    <a:pt x="154074" y="0"/>
                  </a:moveTo>
                  <a:lnTo>
                    <a:pt x="0" y="0"/>
                  </a:lnTo>
                  <a:lnTo>
                    <a:pt x="0" y="153864"/>
                  </a:lnTo>
                  <a:lnTo>
                    <a:pt x="154074" y="153864"/>
                  </a:lnTo>
                  <a:lnTo>
                    <a:pt x="154074" y="0"/>
                  </a:lnTo>
                  <a:close/>
                </a:path>
              </a:pathLst>
            </a:custGeom>
            <a:solidFill>
              <a:srgbClr val="C7D5E6"/>
            </a:solidFill>
          </p:spPr>
          <p:txBody>
            <a:bodyPr wrap="square" lIns="0" tIns="0" rIns="0" bIns="0" rtlCol="0"/>
            <a:lstStyle/>
            <a:p>
              <a:endParaRPr/>
            </a:p>
          </p:txBody>
        </p:sp>
        <p:sp>
          <p:nvSpPr>
            <p:cNvPr id="719" name="object 712">
              <a:extLst>
                <a:ext uri="{FF2B5EF4-FFF2-40B4-BE49-F238E27FC236}">
                  <a16:creationId xmlns:a16="http://schemas.microsoft.com/office/drawing/2014/main" id="{BC53B212-18B0-16D9-DFDF-7028792A6A81}"/>
                </a:ext>
              </a:extLst>
            </p:cNvPr>
            <p:cNvSpPr/>
            <p:nvPr/>
          </p:nvSpPr>
          <p:spPr>
            <a:xfrm>
              <a:off x="9017049" y="6196067"/>
              <a:ext cx="154305" cy="154305"/>
            </a:xfrm>
            <a:custGeom>
              <a:avLst/>
              <a:gdLst/>
              <a:ahLst/>
              <a:cxnLst/>
              <a:rect l="l" t="t" r="r" b="b"/>
              <a:pathLst>
                <a:path w="154304" h="154304">
                  <a:moveTo>
                    <a:pt x="0" y="153864"/>
                  </a:moveTo>
                  <a:lnTo>
                    <a:pt x="154074" y="153864"/>
                  </a:lnTo>
                  <a:lnTo>
                    <a:pt x="154074" y="0"/>
                  </a:lnTo>
                  <a:lnTo>
                    <a:pt x="0" y="0"/>
                  </a:lnTo>
                  <a:lnTo>
                    <a:pt x="0" y="153864"/>
                  </a:lnTo>
                  <a:close/>
                </a:path>
              </a:pathLst>
            </a:custGeom>
            <a:ln w="7821">
              <a:solidFill>
                <a:srgbClr val="000000"/>
              </a:solidFill>
            </a:ln>
          </p:spPr>
          <p:txBody>
            <a:bodyPr wrap="square" lIns="0" tIns="0" rIns="0" bIns="0" rtlCol="0"/>
            <a:lstStyle/>
            <a:p>
              <a:endParaRPr/>
            </a:p>
          </p:txBody>
        </p:sp>
      </p:grpSp>
      <p:sp>
        <p:nvSpPr>
          <p:cNvPr id="720" name="object 713">
            <a:extLst>
              <a:ext uri="{FF2B5EF4-FFF2-40B4-BE49-F238E27FC236}">
                <a16:creationId xmlns:a16="http://schemas.microsoft.com/office/drawing/2014/main" id="{BD0113F0-D65E-4F0C-5D10-074753BC7706}"/>
              </a:ext>
            </a:extLst>
          </p:cNvPr>
          <p:cNvSpPr txBox="1"/>
          <p:nvPr/>
        </p:nvSpPr>
        <p:spPr>
          <a:xfrm>
            <a:off x="9046293" y="6133400"/>
            <a:ext cx="94615" cy="208279"/>
          </a:xfrm>
          <a:prstGeom prst="rect">
            <a:avLst/>
          </a:prstGeom>
        </p:spPr>
        <p:txBody>
          <a:bodyPr vert="horz" wrap="square" lIns="0" tIns="12065" rIns="0" bIns="0" rtlCol="0">
            <a:spAutoFit/>
          </a:bodyPr>
          <a:lstStyle/>
          <a:p>
            <a:pPr marL="12700">
              <a:lnSpc>
                <a:spcPct val="100000"/>
              </a:lnSpc>
              <a:spcBef>
                <a:spcPts val="95"/>
              </a:spcBef>
            </a:pPr>
            <a:r>
              <a:rPr sz="1200" spc="-60" dirty="0">
                <a:latin typeface="Arial"/>
                <a:cs typeface="Arial"/>
              </a:rPr>
              <a:t>y</a:t>
            </a:r>
            <a:endParaRPr sz="1200">
              <a:latin typeface="Arial"/>
              <a:cs typeface="Arial"/>
            </a:endParaRPr>
          </a:p>
        </p:txBody>
      </p:sp>
      <p:sp>
        <p:nvSpPr>
          <p:cNvPr id="721" name="object 714">
            <a:extLst>
              <a:ext uri="{FF2B5EF4-FFF2-40B4-BE49-F238E27FC236}">
                <a16:creationId xmlns:a16="http://schemas.microsoft.com/office/drawing/2014/main" id="{34323D10-2D0D-6885-137B-D34AB86A182F}"/>
              </a:ext>
            </a:extLst>
          </p:cNvPr>
          <p:cNvSpPr txBox="1"/>
          <p:nvPr/>
        </p:nvSpPr>
        <p:spPr>
          <a:xfrm>
            <a:off x="9635576" y="5678661"/>
            <a:ext cx="1760220" cy="182245"/>
          </a:xfrm>
          <a:prstGeom prst="rect">
            <a:avLst/>
          </a:prstGeom>
        </p:spPr>
        <p:txBody>
          <a:bodyPr vert="horz" wrap="square" lIns="0" tIns="15875" rIns="0" bIns="0" rtlCol="0">
            <a:spAutoFit/>
          </a:bodyPr>
          <a:lstStyle/>
          <a:p>
            <a:pPr marL="12700">
              <a:lnSpc>
                <a:spcPct val="100000"/>
              </a:lnSpc>
              <a:spcBef>
                <a:spcPts val="125"/>
              </a:spcBef>
            </a:pPr>
            <a:r>
              <a:rPr sz="1000" spc="-30" dirty="0">
                <a:latin typeface="Arial"/>
                <a:cs typeface="Arial"/>
              </a:rPr>
              <a:t>Forward </a:t>
            </a:r>
            <a:r>
              <a:rPr sz="1000" spc="-35" dirty="0">
                <a:latin typeface="Arial"/>
                <a:cs typeface="Arial"/>
              </a:rPr>
              <a:t>and</a:t>
            </a:r>
            <a:r>
              <a:rPr sz="1000" spc="-30" dirty="0">
                <a:latin typeface="Arial"/>
                <a:cs typeface="Arial"/>
              </a:rPr>
              <a:t> </a:t>
            </a:r>
            <a:r>
              <a:rPr sz="1000" spc="-35" dirty="0">
                <a:latin typeface="Arial"/>
                <a:cs typeface="Arial"/>
              </a:rPr>
              <a:t>backward</a:t>
            </a:r>
            <a:r>
              <a:rPr sz="1000" spc="-30" dirty="0">
                <a:latin typeface="Arial"/>
                <a:cs typeface="Arial"/>
              </a:rPr>
              <a:t> </a:t>
            </a:r>
            <a:r>
              <a:rPr sz="1000" spc="-75" dirty="0">
                <a:latin typeface="Arial"/>
                <a:cs typeface="Arial"/>
              </a:rPr>
              <a:t>passes</a:t>
            </a:r>
            <a:r>
              <a:rPr sz="1000" spc="-30" dirty="0">
                <a:latin typeface="Arial"/>
                <a:cs typeface="Arial"/>
              </a:rPr>
              <a:t> </a:t>
            </a:r>
            <a:r>
              <a:rPr sz="1000" spc="-35" dirty="0">
                <a:latin typeface="Arial"/>
                <a:cs typeface="Arial"/>
              </a:rPr>
              <a:t>of</a:t>
            </a:r>
            <a:endParaRPr sz="1000">
              <a:latin typeface="Arial"/>
              <a:cs typeface="Arial"/>
            </a:endParaRPr>
          </a:p>
        </p:txBody>
      </p:sp>
      <p:sp>
        <p:nvSpPr>
          <p:cNvPr id="722" name="object 715">
            <a:extLst>
              <a:ext uri="{FF2B5EF4-FFF2-40B4-BE49-F238E27FC236}">
                <a16:creationId xmlns:a16="http://schemas.microsoft.com/office/drawing/2014/main" id="{3BF19FE9-7AFD-E4E3-1AAE-F846AE4B2E18}"/>
              </a:ext>
            </a:extLst>
          </p:cNvPr>
          <p:cNvSpPr txBox="1"/>
          <p:nvPr/>
        </p:nvSpPr>
        <p:spPr>
          <a:xfrm>
            <a:off x="9630673" y="5834990"/>
            <a:ext cx="1769745" cy="182245"/>
          </a:xfrm>
          <a:prstGeom prst="rect">
            <a:avLst/>
          </a:prstGeom>
        </p:spPr>
        <p:txBody>
          <a:bodyPr vert="horz" wrap="square" lIns="0" tIns="15875" rIns="0" bIns="0" rtlCol="0">
            <a:spAutoFit/>
          </a:bodyPr>
          <a:lstStyle/>
          <a:p>
            <a:pPr marL="12700">
              <a:lnSpc>
                <a:spcPct val="100000"/>
              </a:lnSpc>
              <a:spcBef>
                <a:spcPts val="125"/>
              </a:spcBef>
            </a:pPr>
            <a:r>
              <a:rPr sz="1000" b="1" i="1" spc="-65" dirty="0">
                <a:latin typeface="Arial-BoldItalicMT"/>
                <a:cs typeface="Arial-BoldItalicMT"/>
              </a:rPr>
              <a:t>model</a:t>
            </a:r>
            <a:r>
              <a:rPr sz="1000" b="1" i="1" spc="-10" dirty="0">
                <a:latin typeface="Arial-BoldItalicMT"/>
                <a:cs typeface="Arial-BoldItalicMT"/>
              </a:rPr>
              <a:t> </a:t>
            </a:r>
            <a:r>
              <a:rPr sz="1000" b="1" i="1" spc="-55" dirty="0">
                <a:latin typeface="Arial-BoldItalicMT"/>
                <a:cs typeface="Arial-BoldItalicMT"/>
              </a:rPr>
              <a:t>replica</a:t>
            </a:r>
            <a:r>
              <a:rPr sz="1000" b="1" spc="-55" dirty="0">
                <a:latin typeface="Arial"/>
                <a:cs typeface="Arial"/>
              </a:rPr>
              <a:t>0</a:t>
            </a:r>
            <a:r>
              <a:rPr sz="1000" b="1" spc="-5" dirty="0">
                <a:latin typeface="Arial"/>
                <a:cs typeface="Arial"/>
              </a:rPr>
              <a:t> </a:t>
            </a:r>
            <a:r>
              <a:rPr sz="1000" dirty="0">
                <a:latin typeface="Arial"/>
                <a:cs typeface="Arial"/>
              </a:rPr>
              <a:t>for</a:t>
            </a:r>
            <a:r>
              <a:rPr sz="1000" spc="-5" dirty="0">
                <a:latin typeface="Arial"/>
                <a:cs typeface="Arial"/>
              </a:rPr>
              <a:t> </a:t>
            </a:r>
            <a:r>
              <a:rPr sz="1000" spc="-25" dirty="0">
                <a:latin typeface="Arial"/>
                <a:cs typeface="Arial"/>
              </a:rPr>
              <a:t>micro-batch</a:t>
            </a:r>
            <a:r>
              <a:rPr sz="1000" spc="-5" dirty="0">
                <a:latin typeface="Arial"/>
                <a:cs typeface="Arial"/>
              </a:rPr>
              <a:t> </a:t>
            </a:r>
            <a:r>
              <a:rPr sz="1000" b="1" spc="-50" dirty="0">
                <a:latin typeface="Arial"/>
                <a:cs typeface="Arial"/>
              </a:rPr>
              <a:t>x</a:t>
            </a:r>
            <a:endParaRPr sz="1000">
              <a:latin typeface="Arial"/>
              <a:cs typeface="Arial"/>
            </a:endParaRPr>
          </a:p>
        </p:txBody>
      </p:sp>
      <p:sp>
        <p:nvSpPr>
          <p:cNvPr id="723" name="object 716">
            <a:extLst>
              <a:ext uri="{FF2B5EF4-FFF2-40B4-BE49-F238E27FC236}">
                <a16:creationId xmlns:a16="http://schemas.microsoft.com/office/drawing/2014/main" id="{E557580E-AA86-875A-D605-A3285216FA0F}"/>
              </a:ext>
            </a:extLst>
          </p:cNvPr>
          <p:cNvSpPr txBox="1"/>
          <p:nvPr/>
        </p:nvSpPr>
        <p:spPr>
          <a:xfrm>
            <a:off x="9628205" y="6096233"/>
            <a:ext cx="1771650" cy="338455"/>
          </a:xfrm>
          <a:prstGeom prst="rect">
            <a:avLst/>
          </a:prstGeom>
        </p:spPr>
        <p:txBody>
          <a:bodyPr vert="horz" wrap="square" lIns="0" tIns="15875" rIns="0" bIns="0" rtlCol="0">
            <a:spAutoFit/>
          </a:bodyPr>
          <a:lstStyle/>
          <a:p>
            <a:pPr marL="18415">
              <a:lnSpc>
                <a:spcPct val="100000"/>
              </a:lnSpc>
              <a:spcBef>
                <a:spcPts val="125"/>
              </a:spcBef>
            </a:pPr>
            <a:r>
              <a:rPr sz="1000" spc="-30" dirty="0">
                <a:latin typeface="Arial"/>
                <a:cs typeface="Arial"/>
              </a:rPr>
              <a:t>Forward </a:t>
            </a:r>
            <a:r>
              <a:rPr sz="1000" spc="-35" dirty="0">
                <a:latin typeface="Arial"/>
                <a:cs typeface="Arial"/>
              </a:rPr>
              <a:t>and</a:t>
            </a:r>
            <a:r>
              <a:rPr sz="1000" spc="-30" dirty="0">
                <a:latin typeface="Arial"/>
                <a:cs typeface="Arial"/>
              </a:rPr>
              <a:t> </a:t>
            </a:r>
            <a:r>
              <a:rPr sz="1000" spc="-35" dirty="0">
                <a:latin typeface="Arial"/>
                <a:cs typeface="Arial"/>
              </a:rPr>
              <a:t>backward</a:t>
            </a:r>
            <a:r>
              <a:rPr sz="1000" spc="-30" dirty="0">
                <a:latin typeface="Arial"/>
                <a:cs typeface="Arial"/>
              </a:rPr>
              <a:t> </a:t>
            </a:r>
            <a:r>
              <a:rPr sz="1000" spc="-75" dirty="0">
                <a:latin typeface="Arial"/>
                <a:cs typeface="Arial"/>
              </a:rPr>
              <a:t>passes</a:t>
            </a:r>
            <a:r>
              <a:rPr sz="1000" spc="-30" dirty="0">
                <a:latin typeface="Arial"/>
                <a:cs typeface="Arial"/>
              </a:rPr>
              <a:t> </a:t>
            </a:r>
            <a:r>
              <a:rPr sz="1000" spc="-35" dirty="0">
                <a:latin typeface="Arial"/>
                <a:cs typeface="Arial"/>
              </a:rPr>
              <a:t>of</a:t>
            </a:r>
            <a:endParaRPr sz="1000">
              <a:latin typeface="Arial"/>
              <a:cs typeface="Arial"/>
            </a:endParaRPr>
          </a:p>
          <a:p>
            <a:pPr marL="12700">
              <a:lnSpc>
                <a:spcPct val="100000"/>
              </a:lnSpc>
              <a:spcBef>
                <a:spcPts val="30"/>
              </a:spcBef>
            </a:pPr>
            <a:r>
              <a:rPr sz="1000" b="1" i="1" spc="-65" dirty="0">
                <a:latin typeface="Arial-BoldItalicMT"/>
                <a:cs typeface="Arial-BoldItalicMT"/>
              </a:rPr>
              <a:t>model</a:t>
            </a:r>
            <a:r>
              <a:rPr sz="1000" b="1" i="1" spc="-10" dirty="0">
                <a:latin typeface="Arial-BoldItalicMT"/>
                <a:cs typeface="Arial-BoldItalicMT"/>
              </a:rPr>
              <a:t> </a:t>
            </a:r>
            <a:r>
              <a:rPr sz="1000" b="1" i="1" spc="-55" dirty="0">
                <a:latin typeface="Arial-BoldItalicMT"/>
                <a:cs typeface="Arial-BoldItalicMT"/>
              </a:rPr>
              <a:t>replica</a:t>
            </a:r>
            <a:r>
              <a:rPr sz="1000" b="1" spc="-55" dirty="0">
                <a:latin typeface="Arial"/>
                <a:cs typeface="Arial"/>
              </a:rPr>
              <a:t>1</a:t>
            </a:r>
            <a:r>
              <a:rPr sz="1000" b="1" spc="-10" dirty="0">
                <a:latin typeface="Arial"/>
                <a:cs typeface="Arial"/>
              </a:rPr>
              <a:t> </a:t>
            </a:r>
            <a:r>
              <a:rPr sz="1000" dirty="0">
                <a:latin typeface="Arial"/>
                <a:cs typeface="Arial"/>
              </a:rPr>
              <a:t>for</a:t>
            </a:r>
            <a:r>
              <a:rPr sz="1000" spc="-10" dirty="0">
                <a:latin typeface="Arial"/>
                <a:cs typeface="Arial"/>
              </a:rPr>
              <a:t> </a:t>
            </a:r>
            <a:r>
              <a:rPr sz="1000" spc="-25" dirty="0">
                <a:latin typeface="Arial"/>
                <a:cs typeface="Arial"/>
              </a:rPr>
              <a:t>micro-batch</a:t>
            </a:r>
            <a:r>
              <a:rPr sz="1000" spc="-5" dirty="0">
                <a:latin typeface="Arial"/>
                <a:cs typeface="Arial"/>
              </a:rPr>
              <a:t> </a:t>
            </a:r>
            <a:r>
              <a:rPr sz="1000" b="1" spc="-50" dirty="0">
                <a:latin typeface="Arial"/>
                <a:cs typeface="Arial"/>
              </a:rPr>
              <a:t>y</a:t>
            </a:r>
            <a:endParaRPr sz="1000">
              <a:latin typeface="Arial"/>
              <a:cs typeface="Arial"/>
            </a:endParaRPr>
          </a:p>
        </p:txBody>
      </p:sp>
      <p:sp>
        <p:nvSpPr>
          <p:cNvPr id="724" name="object 717">
            <a:extLst>
              <a:ext uri="{FF2B5EF4-FFF2-40B4-BE49-F238E27FC236}">
                <a16:creationId xmlns:a16="http://schemas.microsoft.com/office/drawing/2014/main" id="{CBEA9BFB-041D-A897-6861-47AE7711B65B}"/>
              </a:ext>
            </a:extLst>
          </p:cNvPr>
          <p:cNvSpPr txBox="1"/>
          <p:nvPr/>
        </p:nvSpPr>
        <p:spPr>
          <a:xfrm>
            <a:off x="9274356" y="6196577"/>
            <a:ext cx="308610" cy="154305"/>
          </a:xfrm>
          <a:prstGeom prst="rect">
            <a:avLst/>
          </a:prstGeom>
          <a:solidFill>
            <a:srgbClr val="FCEEE2"/>
          </a:solidFill>
          <a:ln w="7818">
            <a:solidFill>
              <a:srgbClr val="000000"/>
            </a:solidFill>
          </a:ln>
        </p:spPr>
        <p:txBody>
          <a:bodyPr vert="horz" wrap="square" lIns="0" tIns="0" rIns="0" bIns="0" rtlCol="0">
            <a:spAutoFit/>
          </a:bodyPr>
          <a:lstStyle/>
          <a:p>
            <a:pPr marL="3175" algn="ctr">
              <a:lnSpc>
                <a:spcPts val="1060"/>
              </a:lnSpc>
            </a:pPr>
            <a:r>
              <a:rPr sz="1200" spc="-60" dirty="0">
                <a:latin typeface="Arial"/>
                <a:cs typeface="Arial"/>
              </a:rPr>
              <a:t>y</a:t>
            </a:r>
            <a:endParaRPr sz="1200">
              <a:latin typeface="Arial"/>
              <a:cs typeface="Arial"/>
            </a:endParaRPr>
          </a:p>
        </p:txBody>
      </p:sp>
      <p:sp>
        <p:nvSpPr>
          <p:cNvPr id="725" name="object 718">
            <a:extLst>
              <a:ext uri="{FF2B5EF4-FFF2-40B4-BE49-F238E27FC236}">
                <a16:creationId xmlns:a16="http://schemas.microsoft.com/office/drawing/2014/main" id="{E6C30A13-1BEA-5595-C8BA-AD42EB877FD3}"/>
              </a:ext>
            </a:extLst>
          </p:cNvPr>
          <p:cNvSpPr txBox="1"/>
          <p:nvPr/>
        </p:nvSpPr>
        <p:spPr>
          <a:xfrm>
            <a:off x="9274356" y="5780710"/>
            <a:ext cx="308610" cy="154305"/>
          </a:xfrm>
          <a:prstGeom prst="rect">
            <a:avLst/>
          </a:prstGeom>
          <a:solidFill>
            <a:srgbClr val="F9CCA7"/>
          </a:solidFill>
          <a:ln w="3175">
            <a:solidFill>
              <a:srgbClr val="000000"/>
            </a:solidFill>
          </a:ln>
        </p:spPr>
        <p:txBody>
          <a:bodyPr vert="horz" wrap="square" lIns="0" tIns="0" rIns="0" bIns="0" rtlCol="0">
            <a:spAutoFit/>
          </a:bodyPr>
          <a:lstStyle/>
          <a:p>
            <a:pPr marL="1905" algn="ctr">
              <a:lnSpc>
                <a:spcPts val="1125"/>
              </a:lnSpc>
            </a:pPr>
            <a:r>
              <a:rPr sz="1200" spc="-85" dirty="0">
                <a:latin typeface="Arial"/>
                <a:cs typeface="Arial"/>
              </a:rPr>
              <a:t>x</a:t>
            </a:r>
            <a:endParaRPr sz="1200">
              <a:latin typeface="Arial"/>
              <a:cs typeface="Arial"/>
            </a:endParaRPr>
          </a:p>
        </p:txBody>
      </p:sp>
      <p:grpSp>
        <p:nvGrpSpPr>
          <p:cNvPr id="726" name="object 719">
            <a:extLst>
              <a:ext uri="{FF2B5EF4-FFF2-40B4-BE49-F238E27FC236}">
                <a16:creationId xmlns:a16="http://schemas.microsoft.com/office/drawing/2014/main" id="{0B06D036-E05A-22D9-AD83-159E43C4E901}"/>
              </a:ext>
            </a:extLst>
          </p:cNvPr>
          <p:cNvGrpSpPr/>
          <p:nvPr/>
        </p:nvGrpSpPr>
        <p:grpSpPr>
          <a:xfrm>
            <a:off x="7415783" y="5446152"/>
            <a:ext cx="2162175" cy="157480"/>
            <a:chOff x="7415783" y="5446152"/>
            <a:chExt cx="2162175" cy="157480"/>
          </a:xfrm>
        </p:grpSpPr>
        <p:sp>
          <p:nvSpPr>
            <p:cNvPr id="727" name="object 720">
              <a:extLst>
                <a:ext uri="{FF2B5EF4-FFF2-40B4-BE49-F238E27FC236}">
                  <a16:creationId xmlns:a16="http://schemas.microsoft.com/office/drawing/2014/main" id="{08AD036C-C83F-96C5-D805-73965D6BB68D}"/>
                </a:ext>
              </a:extLst>
            </p:cNvPr>
            <p:cNvSpPr/>
            <p:nvPr/>
          </p:nvSpPr>
          <p:spPr>
            <a:xfrm>
              <a:off x="9422278" y="5447740"/>
              <a:ext cx="154305" cy="154305"/>
            </a:xfrm>
            <a:custGeom>
              <a:avLst/>
              <a:gdLst/>
              <a:ahLst/>
              <a:cxnLst/>
              <a:rect l="l" t="t" r="r" b="b"/>
              <a:pathLst>
                <a:path w="154304" h="154304">
                  <a:moveTo>
                    <a:pt x="154074" y="0"/>
                  </a:moveTo>
                  <a:lnTo>
                    <a:pt x="0" y="0"/>
                  </a:lnTo>
                  <a:lnTo>
                    <a:pt x="0" y="153864"/>
                  </a:lnTo>
                  <a:lnTo>
                    <a:pt x="154074" y="153864"/>
                  </a:lnTo>
                  <a:lnTo>
                    <a:pt x="154074" y="0"/>
                  </a:lnTo>
                  <a:close/>
                </a:path>
              </a:pathLst>
            </a:custGeom>
            <a:solidFill>
              <a:srgbClr val="FFFFFF">
                <a:alpha val="89802"/>
              </a:srgbClr>
            </a:solidFill>
          </p:spPr>
          <p:txBody>
            <a:bodyPr wrap="square" lIns="0" tIns="0" rIns="0" bIns="0" rtlCol="0"/>
            <a:lstStyle/>
            <a:p>
              <a:endParaRPr/>
            </a:p>
          </p:txBody>
        </p:sp>
        <p:sp>
          <p:nvSpPr>
            <p:cNvPr id="728" name="object 721">
              <a:extLst>
                <a:ext uri="{FF2B5EF4-FFF2-40B4-BE49-F238E27FC236}">
                  <a16:creationId xmlns:a16="http://schemas.microsoft.com/office/drawing/2014/main" id="{ED10B38A-D7D3-8BB9-B091-E6396D6C68E9}"/>
                </a:ext>
              </a:extLst>
            </p:cNvPr>
            <p:cNvSpPr/>
            <p:nvPr/>
          </p:nvSpPr>
          <p:spPr>
            <a:xfrm>
              <a:off x="9422278" y="5447740"/>
              <a:ext cx="154305" cy="154305"/>
            </a:xfrm>
            <a:custGeom>
              <a:avLst/>
              <a:gdLst/>
              <a:ahLst/>
              <a:cxnLst/>
              <a:rect l="l" t="t" r="r" b="b"/>
              <a:pathLst>
                <a:path w="154304" h="154304">
                  <a:moveTo>
                    <a:pt x="0" y="153864"/>
                  </a:moveTo>
                  <a:lnTo>
                    <a:pt x="154074" y="153864"/>
                  </a:lnTo>
                  <a:lnTo>
                    <a:pt x="154074" y="0"/>
                  </a:lnTo>
                  <a:lnTo>
                    <a:pt x="0" y="0"/>
                  </a:lnTo>
                  <a:lnTo>
                    <a:pt x="0" y="153864"/>
                  </a:lnTo>
                  <a:close/>
                </a:path>
              </a:pathLst>
            </a:custGeom>
            <a:ln w="3175">
              <a:solidFill>
                <a:srgbClr val="8B8B8B"/>
              </a:solidFill>
              <a:prstDash val="sysDot"/>
            </a:ln>
          </p:spPr>
          <p:txBody>
            <a:bodyPr wrap="square" lIns="0" tIns="0" rIns="0" bIns="0" rtlCol="0"/>
            <a:lstStyle/>
            <a:p>
              <a:endParaRPr/>
            </a:p>
          </p:txBody>
        </p:sp>
        <p:sp>
          <p:nvSpPr>
            <p:cNvPr id="729" name="object 722">
              <a:extLst>
                <a:ext uri="{FF2B5EF4-FFF2-40B4-BE49-F238E27FC236}">
                  <a16:creationId xmlns:a16="http://schemas.microsoft.com/office/drawing/2014/main" id="{7AA8BA13-0A89-A1FE-2206-009C245CB1E4}"/>
                </a:ext>
              </a:extLst>
            </p:cNvPr>
            <p:cNvSpPr/>
            <p:nvPr/>
          </p:nvSpPr>
          <p:spPr>
            <a:xfrm>
              <a:off x="7415783" y="5486019"/>
              <a:ext cx="1002665" cy="76200"/>
            </a:xfrm>
            <a:custGeom>
              <a:avLst/>
              <a:gdLst/>
              <a:ahLst/>
              <a:cxnLst/>
              <a:rect l="l" t="t" r="r" b="b"/>
              <a:pathLst>
                <a:path w="1002665" h="76200">
                  <a:moveTo>
                    <a:pt x="926211" y="0"/>
                  </a:moveTo>
                  <a:lnTo>
                    <a:pt x="926211" y="76199"/>
                  </a:lnTo>
                  <a:lnTo>
                    <a:pt x="977265" y="50672"/>
                  </a:lnTo>
                  <a:lnTo>
                    <a:pt x="945896" y="50672"/>
                  </a:lnTo>
                  <a:lnTo>
                    <a:pt x="951484" y="45084"/>
                  </a:lnTo>
                  <a:lnTo>
                    <a:pt x="951484" y="31114"/>
                  </a:lnTo>
                  <a:lnTo>
                    <a:pt x="945896" y="25526"/>
                  </a:lnTo>
                  <a:lnTo>
                    <a:pt x="977265" y="25526"/>
                  </a:lnTo>
                  <a:lnTo>
                    <a:pt x="926211" y="0"/>
                  </a:lnTo>
                  <a:close/>
                </a:path>
                <a:path w="1002665" h="76200">
                  <a:moveTo>
                    <a:pt x="926211" y="25526"/>
                  </a:moveTo>
                  <a:lnTo>
                    <a:pt x="5588" y="25526"/>
                  </a:lnTo>
                  <a:lnTo>
                    <a:pt x="0" y="31114"/>
                  </a:lnTo>
                  <a:lnTo>
                    <a:pt x="0" y="45084"/>
                  </a:lnTo>
                  <a:lnTo>
                    <a:pt x="5588" y="50672"/>
                  </a:lnTo>
                  <a:lnTo>
                    <a:pt x="926211" y="50672"/>
                  </a:lnTo>
                  <a:lnTo>
                    <a:pt x="926211" y="25526"/>
                  </a:lnTo>
                  <a:close/>
                </a:path>
                <a:path w="1002665" h="76200">
                  <a:moveTo>
                    <a:pt x="977265" y="25526"/>
                  </a:moveTo>
                  <a:lnTo>
                    <a:pt x="945896" y="25526"/>
                  </a:lnTo>
                  <a:lnTo>
                    <a:pt x="951484" y="31114"/>
                  </a:lnTo>
                  <a:lnTo>
                    <a:pt x="951484" y="45084"/>
                  </a:lnTo>
                  <a:lnTo>
                    <a:pt x="945896" y="50672"/>
                  </a:lnTo>
                  <a:lnTo>
                    <a:pt x="977265" y="50672"/>
                  </a:lnTo>
                  <a:lnTo>
                    <a:pt x="1002411" y="38099"/>
                  </a:lnTo>
                  <a:lnTo>
                    <a:pt x="977265" y="25526"/>
                  </a:lnTo>
                  <a:close/>
                </a:path>
              </a:pathLst>
            </a:custGeom>
            <a:solidFill>
              <a:srgbClr val="000000"/>
            </a:solidFill>
          </p:spPr>
          <p:txBody>
            <a:bodyPr wrap="square" lIns="0" tIns="0" rIns="0" bIns="0" rtlCol="0"/>
            <a:lstStyle/>
            <a:p>
              <a:endParaRPr/>
            </a:p>
          </p:txBody>
        </p:sp>
      </p:grpSp>
      <p:sp>
        <p:nvSpPr>
          <p:cNvPr id="730" name="object 723">
            <a:extLst>
              <a:ext uri="{FF2B5EF4-FFF2-40B4-BE49-F238E27FC236}">
                <a16:creationId xmlns:a16="http://schemas.microsoft.com/office/drawing/2014/main" id="{C1216442-BFB8-BC7F-2837-7E28994CA81F}"/>
              </a:ext>
            </a:extLst>
          </p:cNvPr>
          <p:cNvSpPr txBox="1"/>
          <p:nvPr/>
        </p:nvSpPr>
        <p:spPr>
          <a:xfrm>
            <a:off x="9625835" y="5425516"/>
            <a:ext cx="396875" cy="182245"/>
          </a:xfrm>
          <a:prstGeom prst="rect">
            <a:avLst/>
          </a:prstGeom>
        </p:spPr>
        <p:txBody>
          <a:bodyPr vert="horz" wrap="square" lIns="0" tIns="15875" rIns="0" bIns="0" rtlCol="0">
            <a:spAutoFit/>
          </a:bodyPr>
          <a:lstStyle/>
          <a:p>
            <a:pPr marL="12700">
              <a:lnSpc>
                <a:spcPct val="100000"/>
              </a:lnSpc>
              <a:spcBef>
                <a:spcPts val="125"/>
              </a:spcBef>
            </a:pPr>
            <a:r>
              <a:rPr sz="1000" spc="-30" dirty="0">
                <a:latin typeface="Arial"/>
                <a:cs typeface="Arial"/>
              </a:rPr>
              <a:t>Bubble</a:t>
            </a:r>
            <a:endParaRPr sz="1000">
              <a:latin typeface="Arial"/>
              <a:cs typeface="Arial"/>
            </a:endParaRPr>
          </a:p>
        </p:txBody>
      </p:sp>
      <p:sp>
        <p:nvSpPr>
          <p:cNvPr id="731" name="object 724">
            <a:extLst>
              <a:ext uri="{FF2B5EF4-FFF2-40B4-BE49-F238E27FC236}">
                <a16:creationId xmlns:a16="http://schemas.microsoft.com/office/drawing/2014/main" id="{01718B7A-9199-381D-D6AC-EC305A697370}"/>
              </a:ext>
            </a:extLst>
          </p:cNvPr>
          <p:cNvSpPr txBox="1"/>
          <p:nvPr/>
        </p:nvSpPr>
        <p:spPr>
          <a:xfrm>
            <a:off x="9053180" y="6485948"/>
            <a:ext cx="2311400" cy="182245"/>
          </a:xfrm>
          <a:prstGeom prst="rect">
            <a:avLst/>
          </a:prstGeom>
        </p:spPr>
        <p:txBody>
          <a:bodyPr vert="horz" wrap="square" lIns="0" tIns="15875" rIns="0" bIns="0" rtlCol="0">
            <a:spAutoFit/>
          </a:bodyPr>
          <a:lstStyle/>
          <a:p>
            <a:pPr marL="12700">
              <a:lnSpc>
                <a:spcPct val="100000"/>
              </a:lnSpc>
              <a:spcBef>
                <a:spcPts val="125"/>
              </a:spcBef>
            </a:pPr>
            <a:r>
              <a:rPr sz="1000" i="1" spc="-30" dirty="0">
                <a:latin typeface="Arial"/>
                <a:cs typeface="Arial"/>
              </a:rPr>
              <a:t>Note</a:t>
            </a:r>
            <a:r>
              <a:rPr sz="1000" i="1" spc="-35" dirty="0">
                <a:latin typeface="Arial"/>
                <a:cs typeface="Arial"/>
              </a:rPr>
              <a:t> </a:t>
            </a:r>
            <a:r>
              <a:rPr sz="1000" i="1" dirty="0">
                <a:latin typeface="Arial"/>
                <a:cs typeface="Arial"/>
              </a:rPr>
              <a:t>that</a:t>
            </a:r>
            <a:r>
              <a:rPr sz="1000" i="1" spc="-25" dirty="0">
                <a:latin typeface="Arial"/>
                <a:cs typeface="Arial"/>
              </a:rPr>
              <a:t> </a:t>
            </a:r>
            <a:r>
              <a:rPr sz="1000" i="1" spc="-40" dirty="0">
                <a:latin typeface="Arial"/>
                <a:cs typeface="Arial"/>
              </a:rPr>
              <a:t>a</a:t>
            </a:r>
            <a:r>
              <a:rPr sz="1000" i="1" spc="-25" dirty="0">
                <a:latin typeface="Arial"/>
                <a:cs typeface="Arial"/>
              </a:rPr>
              <a:t> </a:t>
            </a:r>
            <a:r>
              <a:rPr sz="1000" i="1" spc="-35" dirty="0">
                <a:latin typeface="Arial"/>
                <a:cs typeface="Arial"/>
              </a:rPr>
              <a:t>backward</a:t>
            </a:r>
            <a:r>
              <a:rPr sz="1000" i="1" spc="-25" dirty="0">
                <a:latin typeface="Arial"/>
                <a:cs typeface="Arial"/>
              </a:rPr>
              <a:t> </a:t>
            </a:r>
            <a:r>
              <a:rPr sz="1000" i="1" spc="-70" dirty="0">
                <a:latin typeface="Arial"/>
                <a:cs typeface="Arial"/>
              </a:rPr>
              <a:t>pass</a:t>
            </a:r>
            <a:r>
              <a:rPr sz="1000" i="1" spc="-25" dirty="0">
                <a:latin typeface="Arial"/>
                <a:cs typeface="Arial"/>
              </a:rPr>
              <a:t> </a:t>
            </a:r>
            <a:r>
              <a:rPr sz="1000" i="1" spc="-55" dirty="0">
                <a:latin typeface="Arial"/>
                <a:cs typeface="Arial"/>
              </a:rPr>
              <a:t>is</a:t>
            </a:r>
            <a:r>
              <a:rPr sz="1000" i="1" spc="-25" dirty="0">
                <a:latin typeface="Arial"/>
                <a:cs typeface="Arial"/>
              </a:rPr>
              <a:t> </a:t>
            </a:r>
            <a:r>
              <a:rPr sz="1000" i="1" spc="-20" dirty="0">
                <a:latin typeface="Arial"/>
                <a:cs typeface="Arial"/>
              </a:rPr>
              <a:t>about</a:t>
            </a:r>
            <a:r>
              <a:rPr sz="1000" i="1" spc="-25" dirty="0">
                <a:latin typeface="Arial"/>
                <a:cs typeface="Arial"/>
              </a:rPr>
              <a:t> </a:t>
            </a:r>
            <a:r>
              <a:rPr sz="1000" b="1" spc="-40" dirty="0">
                <a:latin typeface="Arial"/>
                <a:cs typeface="Arial"/>
              </a:rPr>
              <a:t>2</a:t>
            </a:r>
            <a:r>
              <a:rPr sz="1000" b="1" spc="-25" dirty="0">
                <a:latin typeface="Arial"/>
                <a:cs typeface="Arial"/>
              </a:rPr>
              <a:t> </a:t>
            </a:r>
            <a:r>
              <a:rPr sz="1000" i="1" spc="-20" dirty="0">
                <a:latin typeface="Arial"/>
                <a:cs typeface="Arial"/>
              </a:rPr>
              <a:t>times</a:t>
            </a:r>
            <a:endParaRPr sz="1000">
              <a:latin typeface="Arial"/>
              <a:cs typeface="Arial"/>
            </a:endParaRPr>
          </a:p>
        </p:txBody>
      </p:sp>
      <p:sp>
        <p:nvSpPr>
          <p:cNvPr id="732" name="object 725">
            <a:extLst>
              <a:ext uri="{FF2B5EF4-FFF2-40B4-BE49-F238E27FC236}">
                <a16:creationId xmlns:a16="http://schemas.microsoft.com/office/drawing/2014/main" id="{2727C04D-B1A8-213C-B6BE-73255AF1E7E4}"/>
              </a:ext>
            </a:extLst>
          </p:cNvPr>
          <p:cNvSpPr txBox="1"/>
          <p:nvPr/>
        </p:nvSpPr>
        <p:spPr>
          <a:xfrm>
            <a:off x="9456388" y="6642279"/>
            <a:ext cx="1504950" cy="182245"/>
          </a:xfrm>
          <a:prstGeom prst="rect">
            <a:avLst/>
          </a:prstGeom>
        </p:spPr>
        <p:txBody>
          <a:bodyPr vert="horz" wrap="square" lIns="0" tIns="15875" rIns="0" bIns="0" rtlCol="0">
            <a:spAutoFit/>
          </a:bodyPr>
          <a:lstStyle/>
          <a:p>
            <a:pPr marL="12700">
              <a:lnSpc>
                <a:spcPct val="100000"/>
              </a:lnSpc>
              <a:spcBef>
                <a:spcPts val="125"/>
              </a:spcBef>
            </a:pPr>
            <a:r>
              <a:rPr sz="1000" i="1" spc="-20" dirty="0">
                <a:latin typeface="Arial"/>
                <a:cs typeface="Arial"/>
              </a:rPr>
              <a:t>workload</a:t>
            </a:r>
            <a:r>
              <a:rPr sz="1000" i="1" spc="-35" dirty="0">
                <a:latin typeface="Arial"/>
                <a:cs typeface="Arial"/>
              </a:rPr>
              <a:t> </a:t>
            </a:r>
            <a:r>
              <a:rPr sz="1000" i="1" dirty="0">
                <a:latin typeface="Arial"/>
                <a:cs typeface="Arial"/>
              </a:rPr>
              <a:t>of</a:t>
            </a:r>
            <a:r>
              <a:rPr sz="1000" i="1" spc="-30" dirty="0">
                <a:latin typeface="Arial"/>
                <a:cs typeface="Arial"/>
              </a:rPr>
              <a:t> </a:t>
            </a:r>
            <a:r>
              <a:rPr sz="1000" i="1" spc="-40" dirty="0">
                <a:latin typeface="Arial"/>
                <a:cs typeface="Arial"/>
              </a:rPr>
              <a:t>a</a:t>
            </a:r>
            <a:r>
              <a:rPr sz="1000" i="1" spc="-30" dirty="0">
                <a:latin typeface="Arial"/>
                <a:cs typeface="Arial"/>
              </a:rPr>
              <a:t> </a:t>
            </a:r>
            <a:r>
              <a:rPr sz="1000" i="1" spc="-10" dirty="0">
                <a:latin typeface="Arial"/>
                <a:cs typeface="Arial"/>
              </a:rPr>
              <a:t>forward</a:t>
            </a:r>
            <a:r>
              <a:rPr sz="1000" i="1" spc="-30" dirty="0">
                <a:latin typeface="Arial"/>
                <a:cs typeface="Arial"/>
              </a:rPr>
              <a:t> </a:t>
            </a:r>
            <a:r>
              <a:rPr sz="1000" i="1" spc="-35" dirty="0">
                <a:latin typeface="Arial"/>
                <a:cs typeface="Arial"/>
              </a:rPr>
              <a:t>pass.</a:t>
            </a:r>
            <a:endParaRPr sz="1000">
              <a:latin typeface="Arial"/>
              <a:cs typeface="Arial"/>
            </a:endParaRPr>
          </a:p>
        </p:txBody>
      </p:sp>
      <p:sp>
        <p:nvSpPr>
          <p:cNvPr id="733" name="object 726">
            <a:extLst>
              <a:ext uri="{FF2B5EF4-FFF2-40B4-BE49-F238E27FC236}">
                <a16:creationId xmlns:a16="http://schemas.microsoft.com/office/drawing/2014/main" id="{2596BA0F-B216-0D22-9737-F905E6136DB2}"/>
              </a:ext>
            </a:extLst>
          </p:cNvPr>
          <p:cNvSpPr txBox="1"/>
          <p:nvPr/>
        </p:nvSpPr>
        <p:spPr>
          <a:xfrm>
            <a:off x="8501045" y="4572327"/>
            <a:ext cx="3164205" cy="227626"/>
          </a:xfrm>
          <a:prstGeom prst="rect">
            <a:avLst/>
          </a:prstGeom>
        </p:spPr>
        <p:txBody>
          <a:bodyPr vert="horz" wrap="square" lIns="0" tIns="12065" rIns="0" bIns="0" rtlCol="0">
            <a:spAutoFit/>
          </a:bodyPr>
          <a:lstStyle/>
          <a:p>
            <a:pPr marL="12700">
              <a:lnSpc>
                <a:spcPct val="100000"/>
              </a:lnSpc>
              <a:spcBef>
                <a:spcPts val="95"/>
              </a:spcBef>
              <a:tabLst>
                <a:tab pos="252729" algn="l"/>
                <a:tab pos="2655570" algn="l"/>
              </a:tabLst>
            </a:pPr>
            <a:r>
              <a:rPr lang="en-US" altLang="zh-CN" sz="1250" b="1" i="1" spc="-90" dirty="0">
                <a:latin typeface="Arial"/>
                <a:cs typeface="Arial"/>
              </a:rPr>
              <a:t>D    </a:t>
            </a:r>
            <a:r>
              <a:rPr sz="1150" spc="-90" dirty="0">
                <a:latin typeface="Arial"/>
                <a:cs typeface="Arial"/>
              </a:rPr>
              <a:t>The</a:t>
            </a:r>
            <a:r>
              <a:rPr sz="1150" spc="-50" dirty="0">
                <a:latin typeface="Arial"/>
                <a:cs typeface="Arial"/>
              </a:rPr>
              <a:t> </a:t>
            </a:r>
            <a:r>
              <a:rPr sz="1150" spc="-45" dirty="0">
                <a:latin typeface="Arial"/>
                <a:cs typeface="Arial"/>
              </a:rPr>
              <a:t>number</a:t>
            </a:r>
            <a:r>
              <a:rPr sz="1150" spc="-50" dirty="0">
                <a:latin typeface="Arial"/>
                <a:cs typeface="Arial"/>
              </a:rPr>
              <a:t> </a:t>
            </a:r>
            <a:r>
              <a:rPr sz="1150" dirty="0">
                <a:latin typeface="Arial"/>
                <a:cs typeface="Arial"/>
              </a:rPr>
              <a:t>of</a:t>
            </a:r>
            <a:r>
              <a:rPr sz="1150" spc="-50" dirty="0">
                <a:latin typeface="Arial"/>
                <a:cs typeface="Arial"/>
              </a:rPr>
              <a:t> </a:t>
            </a:r>
            <a:r>
              <a:rPr sz="1150" spc="-40" dirty="0">
                <a:latin typeface="Arial"/>
                <a:cs typeface="Arial"/>
              </a:rPr>
              <a:t>pipeline</a:t>
            </a:r>
            <a:r>
              <a:rPr sz="1150" spc="-45" dirty="0">
                <a:latin typeface="Arial"/>
                <a:cs typeface="Arial"/>
              </a:rPr>
              <a:t> </a:t>
            </a:r>
            <a:r>
              <a:rPr sz="1150" spc="-85" dirty="0">
                <a:latin typeface="Arial"/>
                <a:cs typeface="Arial"/>
              </a:rPr>
              <a:t>stages</a:t>
            </a:r>
            <a:r>
              <a:rPr sz="1150" spc="-50" dirty="0">
                <a:latin typeface="Arial"/>
                <a:cs typeface="Arial"/>
              </a:rPr>
              <a:t> </a:t>
            </a:r>
            <a:r>
              <a:rPr sz="1150" spc="-10" dirty="0">
                <a:latin typeface="Arial"/>
                <a:cs typeface="Arial"/>
              </a:rPr>
              <a:t>(depth)</a:t>
            </a:r>
            <a:r>
              <a:rPr sz="1150" dirty="0">
                <a:latin typeface="Arial"/>
                <a:cs typeface="Arial"/>
              </a:rPr>
              <a:t>	</a:t>
            </a:r>
            <a:r>
              <a:rPr sz="2100" b="1" i="1" spc="-157" baseline="1984" dirty="0">
                <a:latin typeface="Arial-BoldItalicMT"/>
                <a:cs typeface="Arial-BoldItalicMT"/>
              </a:rPr>
              <a:t>D</a:t>
            </a:r>
            <a:r>
              <a:rPr sz="2100" spc="-157" baseline="1984" dirty="0">
                <a:latin typeface="Arial"/>
                <a:cs typeface="Arial"/>
              </a:rPr>
              <a:t>=</a:t>
            </a:r>
            <a:r>
              <a:rPr sz="2100" b="1" i="1" spc="-157" baseline="1984" dirty="0">
                <a:latin typeface="Arial-BoldItalicMT"/>
                <a:cs typeface="Arial-BoldItalicMT"/>
              </a:rPr>
              <a:t>N</a:t>
            </a:r>
            <a:r>
              <a:rPr sz="2100" spc="-157" baseline="1984" dirty="0">
                <a:latin typeface="Arial"/>
                <a:cs typeface="Arial"/>
              </a:rPr>
              <a:t>=4</a:t>
            </a:r>
            <a:endParaRPr sz="2100" baseline="1984" dirty="0">
              <a:latin typeface="Arial"/>
              <a:cs typeface="Arial"/>
            </a:endParaRPr>
          </a:p>
        </p:txBody>
      </p:sp>
      <p:sp>
        <p:nvSpPr>
          <p:cNvPr id="735" name="object 728">
            <a:extLst>
              <a:ext uri="{FF2B5EF4-FFF2-40B4-BE49-F238E27FC236}">
                <a16:creationId xmlns:a16="http://schemas.microsoft.com/office/drawing/2014/main" id="{E1D7F673-71D9-247A-C392-BE26B7E32A7B}"/>
              </a:ext>
            </a:extLst>
          </p:cNvPr>
          <p:cNvSpPr/>
          <p:nvPr/>
        </p:nvSpPr>
        <p:spPr>
          <a:xfrm>
            <a:off x="141481" y="2469140"/>
            <a:ext cx="592455" cy="169545"/>
          </a:xfrm>
          <a:custGeom>
            <a:avLst/>
            <a:gdLst/>
            <a:ahLst/>
            <a:cxnLst/>
            <a:rect l="l" t="t" r="r" b="b"/>
            <a:pathLst>
              <a:path w="592455" h="169544">
                <a:moveTo>
                  <a:pt x="507803" y="0"/>
                </a:moveTo>
                <a:lnTo>
                  <a:pt x="84493" y="0"/>
                </a:lnTo>
                <a:lnTo>
                  <a:pt x="51604" y="6657"/>
                </a:lnTo>
                <a:lnTo>
                  <a:pt x="24747" y="24816"/>
                </a:lnTo>
                <a:lnTo>
                  <a:pt x="6639" y="51752"/>
                </a:lnTo>
                <a:lnTo>
                  <a:pt x="0" y="84744"/>
                </a:lnTo>
                <a:lnTo>
                  <a:pt x="6639" y="117728"/>
                </a:lnTo>
                <a:lnTo>
                  <a:pt x="24747" y="144665"/>
                </a:lnTo>
                <a:lnTo>
                  <a:pt x="51604" y="162827"/>
                </a:lnTo>
                <a:lnTo>
                  <a:pt x="84493" y="169488"/>
                </a:lnTo>
                <a:lnTo>
                  <a:pt x="507803" y="169488"/>
                </a:lnTo>
                <a:lnTo>
                  <a:pt x="540697" y="162827"/>
                </a:lnTo>
                <a:lnTo>
                  <a:pt x="567553" y="144665"/>
                </a:lnTo>
                <a:lnTo>
                  <a:pt x="585658" y="117728"/>
                </a:lnTo>
                <a:lnTo>
                  <a:pt x="592296" y="84744"/>
                </a:lnTo>
                <a:lnTo>
                  <a:pt x="585658" y="51752"/>
                </a:lnTo>
                <a:lnTo>
                  <a:pt x="567553" y="24816"/>
                </a:lnTo>
                <a:lnTo>
                  <a:pt x="540697" y="6657"/>
                </a:lnTo>
                <a:lnTo>
                  <a:pt x="507803" y="0"/>
                </a:lnTo>
                <a:close/>
              </a:path>
            </a:pathLst>
          </a:custGeom>
          <a:solidFill>
            <a:srgbClr val="719FDC"/>
          </a:solidFill>
        </p:spPr>
        <p:txBody>
          <a:bodyPr wrap="square" lIns="0" tIns="0" rIns="0" bIns="0" rtlCol="0"/>
          <a:lstStyle/>
          <a:p>
            <a:endParaRPr/>
          </a:p>
        </p:txBody>
      </p:sp>
      <p:sp>
        <p:nvSpPr>
          <p:cNvPr id="736" name="object 729">
            <a:extLst>
              <a:ext uri="{FF2B5EF4-FFF2-40B4-BE49-F238E27FC236}">
                <a16:creationId xmlns:a16="http://schemas.microsoft.com/office/drawing/2014/main" id="{524ED9B7-E74B-1CD0-D10F-BF50CF38925F}"/>
              </a:ext>
            </a:extLst>
          </p:cNvPr>
          <p:cNvSpPr/>
          <p:nvPr/>
        </p:nvSpPr>
        <p:spPr>
          <a:xfrm>
            <a:off x="141481" y="2469140"/>
            <a:ext cx="592455" cy="169545"/>
          </a:xfrm>
          <a:custGeom>
            <a:avLst/>
            <a:gdLst/>
            <a:ahLst/>
            <a:cxnLst/>
            <a:rect l="l" t="t" r="r" b="b"/>
            <a:pathLst>
              <a:path w="592455" h="169544">
                <a:moveTo>
                  <a:pt x="84493" y="169488"/>
                </a:moveTo>
                <a:lnTo>
                  <a:pt x="507802" y="169488"/>
                </a:lnTo>
                <a:lnTo>
                  <a:pt x="540697" y="162827"/>
                </a:lnTo>
                <a:lnTo>
                  <a:pt x="567553" y="144665"/>
                </a:lnTo>
                <a:lnTo>
                  <a:pt x="585658" y="117728"/>
                </a:lnTo>
                <a:lnTo>
                  <a:pt x="592296" y="84744"/>
                </a:lnTo>
                <a:lnTo>
                  <a:pt x="585658" y="51752"/>
                </a:lnTo>
                <a:lnTo>
                  <a:pt x="567553" y="24816"/>
                </a:lnTo>
                <a:lnTo>
                  <a:pt x="540697" y="6657"/>
                </a:lnTo>
                <a:lnTo>
                  <a:pt x="507802" y="0"/>
                </a:lnTo>
                <a:lnTo>
                  <a:pt x="84493" y="0"/>
                </a:lnTo>
                <a:lnTo>
                  <a:pt x="51604" y="6657"/>
                </a:lnTo>
                <a:lnTo>
                  <a:pt x="24747" y="24816"/>
                </a:lnTo>
                <a:lnTo>
                  <a:pt x="6639" y="51752"/>
                </a:lnTo>
                <a:lnTo>
                  <a:pt x="0" y="84744"/>
                </a:lnTo>
                <a:lnTo>
                  <a:pt x="6639" y="117728"/>
                </a:lnTo>
                <a:lnTo>
                  <a:pt x="24747" y="144665"/>
                </a:lnTo>
                <a:lnTo>
                  <a:pt x="51604" y="162827"/>
                </a:lnTo>
                <a:lnTo>
                  <a:pt x="84493" y="169488"/>
                </a:lnTo>
                <a:close/>
              </a:path>
            </a:pathLst>
          </a:custGeom>
          <a:ln w="4223">
            <a:solidFill>
              <a:srgbClr val="000000"/>
            </a:solidFill>
          </a:ln>
        </p:spPr>
        <p:txBody>
          <a:bodyPr wrap="square" lIns="0" tIns="0" rIns="0" bIns="0" rtlCol="0"/>
          <a:lstStyle/>
          <a:p>
            <a:endParaRPr/>
          </a:p>
        </p:txBody>
      </p:sp>
      <p:sp>
        <p:nvSpPr>
          <p:cNvPr id="738" name="object 731">
            <a:extLst>
              <a:ext uri="{FF2B5EF4-FFF2-40B4-BE49-F238E27FC236}">
                <a16:creationId xmlns:a16="http://schemas.microsoft.com/office/drawing/2014/main" id="{272A33D6-746E-3E7F-AB6C-F636E65DEE57}"/>
              </a:ext>
            </a:extLst>
          </p:cNvPr>
          <p:cNvSpPr/>
          <p:nvPr/>
        </p:nvSpPr>
        <p:spPr>
          <a:xfrm>
            <a:off x="141481" y="2753433"/>
            <a:ext cx="592455" cy="169545"/>
          </a:xfrm>
          <a:custGeom>
            <a:avLst/>
            <a:gdLst/>
            <a:ahLst/>
            <a:cxnLst/>
            <a:rect l="l" t="t" r="r" b="b"/>
            <a:pathLst>
              <a:path w="592455" h="169544">
                <a:moveTo>
                  <a:pt x="507803" y="0"/>
                </a:moveTo>
                <a:lnTo>
                  <a:pt x="84493" y="0"/>
                </a:lnTo>
                <a:lnTo>
                  <a:pt x="51604" y="6660"/>
                </a:lnTo>
                <a:lnTo>
                  <a:pt x="24747" y="24822"/>
                </a:lnTo>
                <a:lnTo>
                  <a:pt x="6639" y="51759"/>
                </a:lnTo>
                <a:lnTo>
                  <a:pt x="0" y="84744"/>
                </a:lnTo>
                <a:lnTo>
                  <a:pt x="6639" y="117728"/>
                </a:lnTo>
                <a:lnTo>
                  <a:pt x="24747" y="144665"/>
                </a:lnTo>
                <a:lnTo>
                  <a:pt x="51604" y="162827"/>
                </a:lnTo>
                <a:lnTo>
                  <a:pt x="84493" y="169488"/>
                </a:lnTo>
                <a:lnTo>
                  <a:pt x="507803" y="169488"/>
                </a:lnTo>
                <a:lnTo>
                  <a:pt x="540697" y="162827"/>
                </a:lnTo>
                <a:lnTo>
                  <a:pt x="567553" y="144665"/>
                </a:lnTo>
                <a:lnTo>
                  <a:pt x="585658" y="117728"/>
                </a:lnTo>
                <a:lnTo>
                  <a:pt x="592296" y="84744"/>
                </a:lnTo>
                <a:lnTo>
                  <a:pt x="585658" y="51759"/>
                </a:lnTo>
                <a:lnTo>
                  <a:pt x="567553" y="24822"/>
                </a:lnTo>
                <a:lnTo>
                  <a:pt x="540697" y="6660"/>
                </a:lnTo>
                <a:lnTo>
                  <a:pt x="507803" y="0"/>
                </a:lnTo>
                <a:close/>
              </a:path>
            </a:pathLst>
          </a:custGeom>
          <a:solidFill>
            <a:srgbClr val="719FDC"/>
          </a:solidFill>
        </p:spPr>
        <p:txBody>
          <a:bodyPr wrap="square" lIns="0" tIns="0" rIns="0" bIns="0" rtlCol="0"/>
          <a:lstStyle/>
          <a:p>
            <a:endParaRPr/>
          </a:p>
        </p:txBody>
      </p:sp>
      <p:sp>
        <p:nvSpPr>
          <p:cNvPr id="739" name="object 732">
            <a:extLst>
              <a:ext uri="{FF2B5EF4-FFF2-40B4-BE49-F238E27FC236}">
                <a16:creationId xmlns:a16="http://schemas.microsoft.com/office/drawing/2014/main" id="{803167BF-AF87-9BC3-6B78-1B4699F0F251}"/>
              </a:ext>
            </a:extLst>
          </p:cNvPr>
          <p:cNvSpPr/>
          <p:nvPr/>
        </p:nvSpPr>
        <p:spPr>
          <a:xfrm>
            <a:off x="141481" y="2753433"/>
            <a:ext cx="592455" cy="169545"/>
          </a:xfrm>
          <a:custGeom>
            <a:avLst/>
            <a:gdLst/>
            <a:ahLst/>
            <a:cxnLst/>
            <a:rect l="l" t="t" r="r" b="b"/>
            <a:pathLst>
              <a:path w="592455" h="169544">
                <a:moveTo>
                  <a:pt x="84493" y="169488"/>
                </a:moveTo>
                <a:lnTo>
                  <a:pt x="507802" y="169488"/>
                </a:lnTo>
                <a:lnTo>
                  <a:pt x="540697" y="162827"/>
                </a:lnTo>
                <a:lnTo>
                  <a:pt x="567553" y="144665"/>
                </a:lnTo>
                <a:lnTo>
                  <a:pt x="585658" y="117728"/>
                </a:lnTo>
                <a:lnTo>
                  <a:pt x="592296" y="84744"/>
                </a:lnTo>
                <a:lnTo>
                  <a:pt x="585658" y="51759"/>
                </a:lnTo>
                <a:lnTo>
                  <a:pt x="567553" y="24822"/>
                </a:lnTo>
                <a:lnTo>
                  <a:pt x="540697" y="6660"/>
                </a:lnTo>
                <a:lnTo>
                  <a:pt x="507802" y="0"/>
                </a:lnTo>
                <a:lnTo>
                  <a:pt x="84493" y="0"/>
                </a:lnTo>
                <a:lnTo>
                  <a:pt x="51604" y="6660"/>
                </a:lnTo>
                <a:lnTo>
                  <a:pt x="24747" y="24822"/>
                </a:lnTo>
                <a:lnTo>
                  <a:pt x="6639" y="51759"/>
                </a:lnTo>
                <a:lnTo>
                  <a:pt x="0" y="84744"/>
                </a:lnTo>
                <a:lnTo>
                  <a:pt x="6639" y="117728"/>
                </a:lnTo>
                <a:lnTo>
                  <a:pt x="24747" y="144665"/>
                </a:lnTo>
                <a:lnTo>
                  <a:pt x="51604" y="162827"/>
                </a:lnTo>
                <a:lnTo>
                  <a:pt x="84493" y="169488"/>
                </a:lnTo>
                <a:close/>
              </a:path>
            </a:pathLst>
          </a:custGeom>
          <a:ln w="4223">
            <a:solidFill>
              <a:srgbClr val="000000"/>
            </a:solidFill>
          </a:ln>
        </p:spPr>
        <p:txBody>
          <a:bodyPr wrap="square" lIns="0" tIns="0" rIns="0" bIns="0" rtlCol="0"/>
          <a:lstStyle/>
          <a:p>
            <a:endParaRPr/>
          </a:p>
        </p:txBody>
      </p:sp>
      <p:grpSp>
        <p:nvGrpSpPr>
          <p:cNvPr id="778" name="组合 777">
            <a:extLst>
              <a:ext uri="{FF2B5EF4-FFF2-40B4-BE49-F238E27FC236}">
                <a16:creationId xmlns:a16="http://schemas.microsoft.com/office/drawing/2014/main" id="{38D40970-3F4B-1FB9-960E-1BFCE8C8408A}"/>
              </a:ext>
            </a:extLst>
          </p:cNvPr>
          <p:cNvGrpSpPr/>
          <p:nvPr/>
        </p:nvGrpSpPr>
        <p:grpSpPr>
          <a:xfrm>
            <a:off x="412844" y="2641801"/>
            <a:ext cx="75565" cy="113926"/>
            <a:chOff x="412844" y="2641801"/>
            <a:chExt cx="75565" cy="113926"/>
          </a:xfrm>
        </p:grpSpPr>
        <p:sp>
          <p:nvSpPr>
            <p:cNvPr id="737" name="object 730">
              <a:extLst>
                <a:ext uri="{FF2B5EF4-FFF2-40B4-BE49-F238E27FC236}">
                  <a16:creationId xmlns:a16="http://schemas.microsoft.com/office/drawing/2014/main" id="{0AA09A50-96DB-BAE6-1631-07660B222E23}"/>
                </a:ext>
              </a:extLst>
            </p:cNvPr>
            <p:cNvSpPr/>
            <p:nvPr/>
          </p:nvSpPr>
          <p:spPr>
            <a:xfrm>
              <a:off x="450577" y="2641801"/>
              <a:ext cx="0" cy="48260"/>
            </a:xfrm>
            <a:custGeom>
              <a:avLst/>
              <a:gdLst/>
              <a:ahLst/>
              <a:cxnLst/>
              <a:rect l="l" t="t" r="r" b="b"/>
              <a:pathLst>
                <a:path h="48260">
                  <a:moveTo>
                    <a:pt x="0" y="47761"/>
                  </a:moveTo>
                  <a:lnTo>
                    <a:pt x="0" y="0"/>
                  </a:lnTo>
                </a:path>
              </a:pathLst>
            </a:custGeom>
            <a:ln w="12577">
              <a:solidFill>
                <a:srgbClr val="000000"/>
              </a:solidFill>
            </a:ln>
          </p:spPr>
          <p:txBody>
            <a:bodyPr wrap="square" lIns="0" tIns="0" rIns="0" bIns="0" rtlCol="0"/>
            <a:lstStyle/>
            <a:p>
              <a:endParaRPr/>
            </a:p>
          </p:txBody>
        </p:sp>
        <p:sp>
          <p:nvSpPr>
            <p:cNvPr id="740" name="object 733">
              <a:extLst>
                <a:ext uri="{FF2B5EF4-FFF2-40B4-BE49-F238E27FC236}">
                  <a16:creationId xmlns:a16="http://schemas.microsoft.com/office/drawing/2014/main" id="{8DB54F83-75BF-5911-9B08-6E0B54057795}"/>
                </a:ext>
              </a:extLst>
            </p:cNvPr>
            <p:cNvSpPr/>
            <p:nvPr/>
          </p:nvSpPr>
          <p:spPr>
            <a:xfrm>
              <a:off x="412844" y="2680162"/>
              <a:ext cx="75565" cy="75565"/>
            </a:xfrm>
            <a:custGeom>
              <a:avLst/>
              <a:gdLst/>
              <a:ahLst/>
              <a:cxnLst/>
              <a:rect l="l" t="t" r="r" b="b"/>
              <a:pathLst>
                <a:path w="75565" h="75564">
                  <a:moveTo>
                    <a:pt x="75466" y="0"/>
                  </a:moveTo>
                  <a:lnTo>
                    <a:pt x="0" y="0"/>
                  </a:lnTo>
                  <a:lnTo>
                    <a:pt x="37733" y="75204"/>
                  </a:lnTo>
                  <a:lnTo>
                    <a:pt x="75466" y="0"/>
                  </a:lnTo>
                  <a:close/>
                </a:path>
              </a:pathLst>
            </a:custGeom>
            <a:solidFill>
              <a:srgbClr val="000000"/>
            </a:solidFill>
          </p:spPr>
          <p:txBody>
            <a:bodyPr wrap="square" lIns="0" tIns="0" rIns="0" bIns="0" rtlCol="0"/>
            <a:lstStyle/>
            <a:p>
              <a:endParaRPr/>
            </a:p>
          </p:txBody>
        </p:sp>
      </p:grpSp>
      <p:sp>
        <p:nvSpPr>
          <p:cNvPr id="742" name="object 735">
            <a:extLst>
              <a:ext uri="{FF2B5EF4-FFF2-40B4-BE49-F238E27FC236}">
                <a16:creationId xmlns:a16="http://schemas.microsoft.com/office/drawing/2014/main" id="{86DBDC72-08D5-2DA1-BD8D-62EE89FCBB6E}"/>
              </a:ext>
            </a:extLst>
          </p:cNvPr>
          <p:cNvSpPr/>
          <p:nvPr/>
        </p:nvSpPr>
        <p:spPr>
          <a:xfrm>
            <a:off x="141481" y="2467547"/>
            <a:ext cx="592455" cy="173355"/>
          </a:xfrm>
          <a:custGeom>
            <a:avLst/>
            <a:gdLst/>
            <a:ahLst/>
            <a:cxnLst/>
            <a:rect l="l" t="t" r="r" b="b"/>
            <a:pathLst>
              <a:path w="592455" h="173355">
                <a:moveTo>
                  <a:pt x="84493" y="172844"/>
                </a:moveTo>
                <a:lnTo>
                  <a:pt x="507802" y="172844"/>
                </a:lnTo>
                <a:lnTo>
                  <a:pt x="540697" y="166053"/>
                </a:lnTo>
                <a:lnTo>
                  <a:pt x="567553" y="147531"/>
                </a:lnTo>
                <a:lnTo>
                  <a:pt x="585658" y="120060"/>
                </a:lnTo>
                <a:lnTo>
                  <a:pt x="592296" y="86419"/>
                </a:lnTo>
                <a:lnTo>
                  <a:pt x="585658" y="52780"/>
                </a:lnTo>
                <a:lnTo>
                  <a:pt x="567553" y="25310"/>
                </a:lnTo>
                <a:lnTo>
                  <a:pt x="540697" y="6790"/>
                </a:lnTo>
                <a:lnTo>
                  <a:pt x="507802" y="0"/>
                </a:lnTo>
                <a:lnTo>
                  <a:pt x="84493" y="0"/>
                </a:lnTo>
                <a:lnTo>
                  <a:pt x="51604" y="6790"/>
                </a:lnTo>
                <a:lnTo>
                  <a:pt x="24747" y="25310"/>
                </a:lnTo>
                <a:lnTo>
                  <a:pt x="6639" y="52780"/>
                </a:lnTo>
                <a:lnTo>
                  <a:pt x="0" y="86419"/>
                </a:lnTo>
                <a:lnTo>
                  <a:pt x="6639" y="120060"/>
                </a:lnTo>
                <a:lnTo>
                  <a:pt x="24747" y="147531"/>
                </a:lnTo>
                <a:lnTo>
                  <a:pt x="51604" y="166053"/>
                </a:lnTo>
                <a:lnTo>
                  <a:pt x="84493" y="172844"/>
                </a:lnTo>
                <a:close/>
              </a:path>
            </a:pathLst>
          </a:custGeom>
          <a:ln w="4300">
            <a:solidFill>
              <a:srgbClr val="000000"/>
            </a:solidFill>
          </a:ln>
        </p:spPr>
        <p:txBody>
          <a:bodyPr wrap="square" lIns="0" tIns="0" rIns="0" bIns="0" rtlCol="0"/>
          <a:lstStyle/>
          <a:p>
            <a:endParaRPr/>
          </a:p>
        </p:txBody>
      </p:sp>
      <p:sp>
        <p:nvSpPr>
          <p:cNvPr id="743" name="object 736">
            <a:extLst>
              <a:ext uri="{FF2B5EF4-FFF2-40B4-BE49-F238E27FC236}">
                <a16:creationId xmlns:a16="http://schemas.microsoft.com/office/drawing/2014/main" id="{662F22B5-3FEB-A999-3913-2E74D53404E4}"/>
              </a:ext>
            </a:extLst>
          </p:cNvPr>
          <p:cNvSpPr/>
          <p:nvPr/>
        </p:nvSpPr>
        <p:spPr>
          <a:xfrm>
            <a:off x="141481" y="3037885"/>
            <a:ext cx="592455" cy="169545"/>
          </a:xfrm>
          <a:custGeom>
            <a:avLst/>
            <a:gdLst/>
            <a:ahLst/>
            <a:cxnLst/>
            <a:rect l="l" t="t" r="r" b="b"/>
            <a:pathLst>
              <a:path w="592455" h="169544">
                <a:moveTo>
                  <a:pt x="507803" y="0"/>
                </a:moveTo>
                <a:lnTo>
                  <a:pt x="84493" y="0"/>
                </a:lnTo>
                <a:lnTo>
                  <a:pt x="51604" y="6657"/>
                </a:lnTo>
                <a:lnTo>
                  <a:pt x="24747" y="24816"/>
                </a:lnTo>
                <a:lnTo>
                  <a:pt x="6639" y="51752"/>
                </a:lnTo>
                <a:lnTo>
                  <a:pt x="0" y="84744"/>
                </a:lnTo>
                <a:lnTo>
                  <a:pt x="6639" y="117728"/>
                </a:lnTo>
                <a:lnTo>
                  <a:pt x="24747" y="144665"/>
                </a:lnTo>
                <a:lnTo>
                  <a:pt x="51604" y="162827"/>
                </a:lnTo>
                <a:lnTo>
                  <a:pt x="84493" y="169488"/>
                </a:lnTo>
                <a:lnTo>
                  <a:pt x="507803" y="169488"/>
                </a:lnTo>
                <a:lnTo>
                  <a:pt x="540697" y="162827"/>
                </a:lnTo>
                <a:lnTo>
                  <a:pt x="567553" y="144665"/>
                </a:lnTo>
                <a:lnTo>
                  <a:pt x="585658" y="117728"/>
                </a:lnTo>
                <a:lnTo>
                  <a:pt x="592296" y="84744"/>
                </a:lnTo>
                <a:lnTo>
                  <a:pt x="585658" y="51752"/>
                </a:lnTo>
                <a:lnTo>
                  <a:pt x="567553" y="24816"/>
                </a:lnTo>
                <a:lnTo>
                  <a:pt x="540697" y="6657"/>
                </a:lnTo>
                <a:lnTo>
                  <a:pt x="507803" y="0"/>
                </a:lnTo>
                <a:close/>
              </a:path>
            </a:pathLst>
          </a:custGeom>
          <a:solidFill>
            <a:srgbClr val="719FDC"/>
          </a:solidFill>
        </p:spPr>
        <p:txBody>
          <a:bodyPr wrap="square" lIns="0" tIns="0" rIns="0" bIns="0" rtlCol="0"/>
          <a:lstStyle/>
          <a:p>
            <a:endParaRPr dirty="0"/>
          </a:p>
        </p:txBody>
      </p:sp>
      <p:sp>
        <p:nvSpPr>
          <p:cNvPr id="744" name="object 737">
            <a:extLst>
              <a:ext uri="{FF2B5EF4-FFF2-40B4-BE49-F238E27FC236}">
                <a16:creationId xmlns:a16="http://schemas.microsoft.com/office/drawing/2014/main" id="{FF686C5E-8B5E-4F76-3E2F-9E71435B70C6}"/>
              </a:ext>
            </a:extLst>
          </p:cNvPr>
          <p:cNvSpPr/>
          <p:nvPr/>
        </p:nvSpPr>
        <p:spPr>
          <a:xfrm>
            <a:off x="141481" y="3037885"/>
            <a:ext cx="592455" cy="169545"/>
          </a:xfrm>
          <a:custGeom>
            <a:avLst/>
            <a:gdLst/>
            <a:ahLst/>
            <a:cxnLst/>
            <a:rect l="l" t="t" r="r" b="b"/>
            <a:pathLst>
              <a:path w="592455" h="169544">
                <a:moveTo>
                  <a:pt x="84493" y="169488"/>
                </a:moveTo>
                <a:lnTo>
                  <a:pt x="507802" y="169488"/>
                </a:lnTo>
                <a:lnTo>
                  <a:pt x="540697" y="162827"/>
                </a:lnTo>
                <a:lnTo>
                  <a:pt x="567553" y="144665"/>
                </a:lnTo>
                <a:lnTo>
                  <a:pt x="585658" y="117728"/>
                </a:lnTo>
                <a:lnTo>
                  <a:pt x="592296" y="84744"/>
                </a:lnTo>
                <a:lnTo>
                  <a:pt x="585658" y="51752"/>
                </a:lnTo>
                <a:lnTo>
                  <a:pt x="567553" y="24816"/>
                </a:lnTo>
                <a:lnTo>
                  <a:pt x="540697" y="6657"/>
                </a:lnTo>
                <a:lnTo>
                  <a:pt x="507802" y="0"/>
                </a:lnTo>
                <a:lnTo>
                  <a:pt x="84493" y="0"/>
                </a:lnTo>
                <a:lnTo>
                  <a:pt x="51604" y="6657"/>
                </a:lnTo>
                <a:lnTo>
                  <a:pt x="24747" y="24816"/>
                </a:lnTo>
                <a:lnTo>
                  <a:pt x="6639" y="51752"/>
                </a:lnTo>
                <a:lnTo>
                  <a:pt x="0" y="84744"/>
                </a:lnTo>
                <a:lnTo>
                  <a:pt x="6639" y="117728"/>
                </a:lnTo>
                <a:lnTo>
                  <a:pt x="24747" y="144665"/>
                </a:lnTo>
                <a:lnTo>
                  <a:pt x="51604" y="162827"/>
                </a:lnTo>
                <a:lnTo>
                  <a:pt x="84493" y="169488"/>
                </a:lnTo>
                <a:close/>
              </a:path>
            </a:pathLst>
          </a:custGeom>
          <a:ln w="4223">
            <a:solidFill>
              <a:srgbClr val="000000"/>
            </a:solidFill>
          </a:ln>
        </p:spPr>
        <p:txBody>
          <a:bodyPr wrap="square" lIns="0" tIns="0" rIns="0" bIns="0" rtlCol="0"/>
          <a:lstStyle/>
          <a:p>
            <a:endParaRPr/>
          </a:p>
        </p:txBody>
      </p:sp>
      <p:sp>
        <p:nvSpPr>
          <p:cNvPr id="745" name="object 738">
            <a:extLst>
              <a:ext uri="{FF2B5EF4-FFF2-40B4-BE49-F238E27FC236}">
                <a16:creationId xmlns:a16="http://schemas.microsoft.com/office/drawing/2014/main" id="{D3BC3DF6-D899-B2B8-0708-2320B3B134F0}"/>
              </a:ext>
            </a:extLst>
          </p:cNvPr>
          <p:cNvSpPr/>
          <p:nvPr/>
        </p:nvSpPr>
        <p:spPr>
          <a:xfrm>
            <a:off x="141481" y="3322178"/>
            <a:ext cx="592455" cy="169545"/>
          </a:xfrm>
          <a:custGeom>
            <a:avLst/>
            <a:gdLst/>
            <a:ahLst/>
            <a:cxnLst/>
            <a:rect l="l" t="t" r="r" b="b"/>
            <a:pathLst>
              <a:path w="592455" h="169545">
                <a:moveTo>
                  <a:pt x="507803" y="0"/>
                </a:moveTo>
                <a:lnTo>
                  <a:pt x="84493" y="0"/>
                </a:lnTo>
                <a:lnTo>
                  <a:pt x="51604" y="6660"/>
                </a:lnTo>
                <a:lnTo>
                  <a:pt x="24747" y="24822"/>
                </a:lnTo>
                <a:lnTo>
                  <a:pt x="6639" y="51759"/>
                </a:lnTo>
                <a:lnTo>
                  <a:pt x="0" y="84745"/>
                </a:lnTo>
                <a:lnTo>
                  <a:pt x="6639" y="117732"/>
                </a:lnTo>
                <a:lnTo>
                  <a:pt x="24747" y="144669"/>
                </a:lnTo>
                <a:lnTo>
                  <a:pt x="51604" y="162830"/>
                </a:lnTo>
                <a:lnTo>
                  <a:pt x="84493" y="169489"/>
                </a:lnTo>
                <a:lnTo>
                  <a:pt x="507803" y="169489"/>
                </a:lnTo>
                <a:lnTo>
                  <a:pt x="540697" y="162830"/>
                </a:lnTo>
                <a:lnTo>
                  <a:pt x="567553" y="144669"/>
                </a:lnTo>
                <a:lnTo>
                  <a:pt x="585658" y="117732"/>
                </a:lnTo>
                <a:lnTo>
                  <a:pt x="592296" y="84745"/>
                </a:lnTo>
                <a:lnTo>
                  <a:pt x="585658" y="51759"/>
                </a:lnTo>
                <a:lnTo>
                  <a:pt x="567553" y="24822"/>
                </a:lnTo>
                <a:lnTo>
                  <a:pt x="540697" y="6660"/>
                </a:lnTo>
                <a:lnTo>
                  <a:pt x="507803" y="0"/>
                </a:lnTo>
                <a:close/>
              </a:path>
            </a:pathLst>
          </a:custGeom>
          <a:solidFill>
            <a:srgbClr val="719FDC"/>
          </a:solidFill>
        </p:spPr>
        <p:txBody>
          <a:bodyPr wrap="square" lIns="0" tIns="0" rIns="0" bIns="0" rtlCol="0"/>
          <a:lstStyle/>
          <a:p>
            <a:endParaRPr/>
          </a:p>
        </p:txBody>
      </p:sp>
      <p:sp>
        <p:nvSpPr>
          <p:cNvPr id="746" name="object 739">
            <a:extLst>
              <a:ext uri="{FF2B5EF4-FFF2-40B4-BE49-F238E27FC236}">
                <a16:creationId xmlns:a16="http://schemas.microsoft.com/office/drawing/2014/main" id="{47886513-E4B0-9702-B789-BDEE157BAB77}"/>
              </a:ext>
            </a:extLst>
          </p:cNvPr>
          <p:cNvSpPr/>
          <p:nvPr/>
        </p:nvSpPr>
        <p:spPr>
          <a:xfrm>
            <a:off x="141481" y="3322178"/>
            <a:ext cx="592455" cy="169545"/>
          </a:xfrm>
          <a:custGeom>
            <a:avLst/>
            <a:gdLst/>
            <a:ahLst/>
            <a:cxnLst/>
            <a:rect l="l" t="t" r="r" b="b"/>
            <a:pathLst>
              <a:path w="592455" h="169545">
                <a:moveTo>
                  <a:pt x="84493" y="169489"/>
                </a:moveTo>
                <a:lnTo>
                  <a:pt x="507802" y="169489"/>
                </a:lnTo>
                <a:lnTo>
                  <a:pt x="540697" y="162830"/>
                </a:lnTo>
                <a:lnTo>
                  <a:pt x="567553" y="144669"/>
                </a:lnTo>
                <a:lnTo>
                  <a:pt x="585658" y="117732"/>
                </a:lnTo>
                <a:lnTo>
                  <a:pt x="592296" y="84745"/>
                </a:lnTo>
                <a:lnTo>
                  <a:pt x="585658" y="51759"/>
                </a:lnTo>
                <a:lnTo>
                  <a:pt x="567553" y="24822"/>
                </a:lnTo>
                <a:lnTo>
                  <a:pt x="540697" y="6660"/>
                </a:lnTo>
                <a:lnTo>
                  <a:pt x="507802" y="0"/>
                </a:lnTo>
                <a:lnTo>
                  <a:pt x="84493" y="0"/>
                </a:lnTo>
                <a:lnTo>
                  <a:pt x="51604" y="6660"/>
                </a:lnTo>
                <a:lnTo>
                  <a:pt x="24747" y="24822"/>
                </a:lnTo>
                <a:lnTo>
                  <a:pt x="6639" y="51759"/>
                </a:lnTo>
                <a:lnTo>
                  <a:pt x="0" y="84745"/>
                </a:lnTo>
                <a:lnTo>
                  <a:pt x="6639" y="117732"/>
                </a:lnTo>
                <a:lnTo>
                  <a:pt x="24747" y="144669"/>
                </a:lnTo>
                <a:lnTo>
                  <a:pt x="51604" y="162830"/>
                </a:lnTo>
                <a:lnTo>
                  <a:pt x="84493" y="169489"/>
                </a:lnTo>
                <a:close/>
              </a:path>
            </a:pathLst>
          </a:custGeom>
          <a:ln w="4223">
            <a:solidFill>
              <a:srgbClr val="000000"/>
            </a:solidFill>
          </a:ln>
        </p:spPr>
        <p:txBody>
          <a:bodyPr wrap="square" lIns="0" tIns="0" rIns="0" bIns="0" rtlCol="0"/>
          <a:lstStyle/>
          <a:p>
            <a:endParaRPr/>
          </a:p>
        </p:txBody>
      </p:sp>
      <p:sp>
        <p:nvSpPr>
          <p:cNvPr id="747" name="object 740">
            <a:extLst>
              <a:ext uri="{FF2B5EF4-FFF2-40B4-BE49-F238E27FC236}">
                <a16:creationId xmlns:a16="http://schemas.microsoft.com/office/drawing/2014/main" id="{D47271DA-3A9A-523A-15C3-53442DFAD142}"/>
              </a:ext>
            </a:extLst>
          </p:cNvPr>
          <p:cNvSpPr txBox="1"/>
          <p:nvPr/>
        </p:nvSpPr>
        <p:spPr>
          <a:xfrm>
            <a:off x="189219" y="2436768"/>
            <a:ext cx="495934" cy="198772"/>
          </a:xfrm>
          <a:prstGeom prst="rect">
            <a:avLst/>
          </a:prstGeom>
        </p:spPr>
        <p:txBody>
          <a:bodyPr vert="horz" wrap="square" lIns="0" tIns="13970" rIns="0" bIns="0" rtlCol="0">
            <a:spAutoFit/>
          </a:bodyPr>
          <a:lstStyle/>
          <a:p>
            <a:pPr marL="12700" algn="ctr">
              <a:lnSpc>
                <a:spcPct val="100000"/>
              </a:lnSpc>
              <a:spcBef>
                <a:spcPts val="110"/>
              </a:spcBef>
            </a:pPr>
            <a:r>
              <a:rPr sz="1200" spc="-765" dirty="0">
                <a:latin typeface="Arial"/>
                <a:cs typeface="Arial"/>
              </a:rPr>
              <a:t>s</a:t>
            </a:r>
            <a:r>
              <a:rPr sz="1200" spc="-80" dirty="0">
                <a:latin typeface="Arial"/>
                <a:cs typeface="Arial"/>
              </a:rPr>
              <a:t>s</a:t>
            </a:r>
            <a:r>
              <a:rPr sz="1200" spc="-459" dirty="0">
                <a:latin typeface="Arial"/>
                <a:cs typeface="Arial"/>
              </a:rPr>
              <a:t>t</a:t>
            </a:r>
            <a:r>
              <a:rPr sz="1200" spc="-80" dirty="0">
                <a:latin typeface="Arial"/>
                <a:cs typeface="Arial"/>
              </a:rPr>
              <a:t>t</a:t>
            </a:r>
            <a:r>
              <a:rPr sz="1200" spc="-840" dirty="0">
                <a:latin typeface="Arial"/>
                <a:cs typeface="Arial"/>
              </a:rPr>
              <a:t>a</a:t>
            </a:r>
            <a:r>
              <a:rPr sz="1200" spc="-80" dirty="0">
                <a:latin typeface="Arial"/>
                <a:cs typeface="Arial"/>
              </a:rPr>
              <a:t>a</a:t>
            </a:r>
            <a:r>
              <a:rPr sz="1200" spc="-844" dirty="0">
                <a:latin typeface="Arial"/>
                <a:cs typeface="Arial"/>
              </a:rPr>
              <a:t>g</a:t>
            </a:r>
            <a:r>
              <a:rPr sz="1200" spc="-80" dirty="0">
                <a:latin typeface="Arial"/>
                <a:cs typeface="Arial"/>
              </a:rPr>
              <a:t>g</a:t>
            </a:r>
            <a:r>
              <a:rPr lang="en-US" sz="1200" spc="-80" dirty="0">
                <a:latin typeface="Arial"/>
                <a:cs typeface="Arial"/>
              </a:rPr>
              <a:t>e0</a:t>
            </a:r>
            <a:endParaRPr sz="1200" dirty="0">
              <a:latin typeface="Arial"/>
              <a:cs typeface="Arial"/>
            </a:endParaRPr>
          </a:p>
        </p:txBody>
      </p:sp>
      <p:sp>
        <p:nvSpPr>
          <p:cNvPr id="766" name="object 759">
            <a:extLst>
              <a:ext uri="{FF2B5EF4-FFF2-40B4-BE49-F238E27FC236}">
                <a16:creationId xmlns:a16="http://schemas.microsoft.com/office/drawing/2014/main" id="{A533F7A8-E528-7795-9EDC-2B0B581B38D8}"/>
              </a:ext>
            </a:extLst>
          </p:cNvPr>
          <p:cNvSpPr txBox="1"/>
          <p:nvPr/>
        </p:nvSpPr>
        <p:spPr>
          <a:xfrm>
            <a:off x="7634731" y="5181346"/>
            <a:ext cx="677545" cy="330835"/>
          </a:xfrm>
          <a:prstGeom prst="rect">
            <a:avLst/>
          </a:prstGeom>
        </p:spPr>
        <p:txBody>
          <a:bodyPr vert="horz" wrap="square" lIns="0" tIns="12700" rIns="0" bIns="0" rtlCol="0">
            <a:spAutoFit/>
          </a:bodyPr>
          <a:lstStyle/>
          <a:p>
            <a:pPr marL="229870" marR="5080" indent="-217170">
              <a:lnSpc>
                <a:spcPct val="100000"/>
              </a:lnSpc>
              <a:spcBef>
                <a:spcPts val="100"/>
              </a:spcBef>
            </a:pPr>
            <a:r>
              <a:rPr sz="1000" spc="-25" dirty="0">
                <a:latin typeface="Arial"/>
                <a:cs typeface="Arial"/>
              </a:rPr>
              <a:t>proportional </a:t>
            </a:r>
            <a:r>
              <a:rPr sz="1000" dirty="0">
                <a:latin typeface="Arial"/>
                <a:cs typeface="Arial"/>
              </a:rPr>
              <a:t>to</a:t>
            </a:r>
            <a:r>
              <a:rPr sz="1000" spc="-35" dirty="0">
                <a:latin typeface="Arial"/>
                <a:cs typeface="Arial"/>
              </a:rPr>
              <a:t> </a:t>
            </a:r>
            <a:r>
              <a:rPr sz="1000" i="1" spc="-50" dirty="0">
                <a:latin typeface="Arial"/>
                <a:cs typeface="Arial"/>
              </a:rPr>
              <a:t>D</a:t>
            </a:r>
            <a:endParaRPr sz="1000">
              <a:latin typeface="Arial"/>
              <a:cs typeface="Arial"/>
            </a:endParaRPr>
          </a:p>
        </p:txBody>
      </p:sp>
      <p:grpSp>
        <p:nvGrpSpPr>
          <p:cNvPr id="4" name="组合 3">
            <a:extLst>
              <a:ext uri="{FF2B5EF4-FFF2-40B4-BE49-F238E27FC236}">
                <a16:creationId xmlns:a16="http://schemas.microsoft.com/office/drawing/2014/main" id="{AD7B0707-9FDC-1306-7C3A-AB276604F6A0}"/>
              </a:ext>
            </a:extLst>
          </p:cNvPr>
          <p:cNvGrpSpPr/>
          <p:nvPr/>
        </p:nvGrpSpPr>
        <p:grpSpPr>
          <a:xfrm>
            <a:off x="5769843" y="5562925"/>
            <a:ext cx="1928515" cy="1107939"/>
            <a:chOff x="5769843" y="5562925"/>
            <a:chExt cx="1928515" cy="1107939"/>
          </a:xfrm>
        </p:grpSpPr>
        <p:sp>
          <p:nvSpPr>
            <p:cNvPr id="387" name="object 380">
              <a:extLst>
                <a:ext uri="{FF2B5EF4-FFF2-40B4-BE49-F238E27FC236}">
                  <a16:creationId xmlns:a16="http://schemas.microsoft.com/office/drawing/2014/main" id="{79A1642D-6EA2-6EE5-DA83-1F91CB8B5776}"/>
                </a:ext>
              </a:extLst>
            </p:cNvPr>
            <p:cNvSpPr/>
            <p:nvPr/>
          </p:nvSpPr>
          <p:spPr>
            <a:xfrm>
              <a:off x="6400316" y="5822421"/>
              <a:ext cx="549275" cy="0"/>
            </a:xfrm>
            <a:custGeom>
              <a:avLst/>
              <a:gdLst/>
              <a:ahLst/>
              <a:cxnLst/>
              <a:rect l="l" t="t" r="r" b="b"/>
              <a:pathLst>
                <a:path w="549275">
                  <a:moveTo>
                    <a:pt x="548844" y="0"/>
                  </a:moveTo>
                  <a:lnTo>
                    <a:pt x="0" y="0"/>
                  </a:lnTo>
                </a:path>
              </a:pathLst>
            </a:custGeom>
            <a:ln w="9809">
              <a:solidFill>
                <a:srgbClr val="000000"/>
              </a:solidFill>
            </a:ln>
          </p:spPr>
          <p:txBody>
            <a:bodyPr wrap="square" lIns="0" tIns="0" rIns="0" bIns="0" rtlCol="0"/>
            <a:lstStyle/>
            <a:p>
              <a:endParaRPr/>
            </a:p>
          </p:txBody>
        </p:sp>
        <p:sp>
          <p:nvSpPr>
            <p:cNvPr id="388" name="object 381">
              <a:extLst>
                <a:ext uri="{FF2B5EF4-FFF2-40B4-BE49-F238E27FC236}">
                  <a16:creationId xmlns:a16="http://schemas.microsoft.com/office/drawing/2014/main" id="{317EEDA5-BF3A-CA1A-4E58-6241225241AA}"/>
                </a:ext>
              </a:extLst>
            </p:cNvPr>
            <p:cNvSpPr/>
            <p:nvPr/>
          </p:nvSpPr>
          <p:spPr>
            <a:xfrm>
              <a:off x="6940549" y="5788087"/>
              <a:ext cx="69215" cy="69215"/>
            </a:xfrm>
            <a:custGeom>
              <a:avLst/>
              <a:gdLst/>
              <a:ahLst/>
              <a:cxnLst/>
              <a:rect l="l" t="t" r="r" b="b"/>
              <a:pathLst>
                <a:path w="69215" h="69214">
                  <a:moveTo>
                    <a:pt x="0" y="0"/>
                  </a:moveTo>
                  <a:lnTo>
                    <a:pt x="0" y="68667"/>
                  </a:lnTo>
                  <a:lnTo>
                    <a:pt x="68894" y="34333"/>
                  </a:lnTo>
                  <a:lnTo>
                    <a:pt x="0" y="0"/>
                  </a:lnTo>
                  <a:close/>
                </a:path>
              </a:pathLst>
            </a:custGeom>
            <a:solidFill>
              <a:srgbClr val="000000"/>
            </a:solidFill>
          </p:spPr>
          <p:txBody>
            <a:bodyPr wrap="square" lIns="0" tIns="0" rIns="0" bIns="0" rtlCol="0"/>
            <a:lstStyle/>
            <a:p>
              <a:endParaRPr/>
            </a:p>
          </p:txBody>
        </p:sp>
        <p:sp>
          <p:nvSpPr>
            <p:cNvPr id="389" name="object 382">
              <a:extLst>
                <a:ext uri="{FF2B5EF4-FFF2-40B4-BE49-F238E27FC236}">
                  <a16:creationId xmlns:a16="http://schemas.microsoft.com/office/drawing/2014/main" id="{09E9815C-BC47-5C87-8D9A-EC653C53331F}"/>
                </a:ext>
              </a:extLst>
            </p:cNvPr>
            <p:cNvSpPr/>
            <p:nvPr/>
          </p:nvSpPr>
          <p:spPr>
            <a:xfrm>
              <a:off x="6459218" y="5726614"/>
              <a:ext cx="0" cy="883285"/>
            </a:xfrm>
            <a:custGeom>
              <a:avLst/>
              <a:gdLst/>
              <a:ahLst/>
              <a:cxnLst/>
              <a:rect l="l" t="t" r="r" b="b"/>
              <a:pathLst>
                <a:path h="883284">
                  <a:moveTo>
                    <a:pt x="0" y="883284"/>
                  </a:moveTo>
                  <a:lnTo>
                    <a:pt x="0" y="0"/>
                  </a:lnTo>
                </a:path>
              </a:pathLst>
            </a:custGeom>
            <a:ln w="9842">
              <a:solidFill>
                <a:srgbClr val="000000"/>
              </a:solidFill>
            </a:ln>
          </p:spPr>
          <p:txBody>
            <a:bodyPr wrap="square" lIns="0" tIns="0" rIns="0" bIns="0" rtlCol="0"/>
            <a:lstStyle/>
            <a:p>
              <a:endParaRPr/>
            </a:p>
          </p:txBody>
        </p:sp>
        <p:sp>
          <p:nvSpPr>
            <p:cNvPr id="390" name="object 383">
              <a:extLst>
                <a:ext uri="{FF2B5EF4-FFF2-40B4-BE49-F238E27FC236}">
                  <a16:creationId xmlns:a16="http://schemas.microsoft.com/office/drawing/2014/main" id="{BCFF7B6F-6A4D-44CC-F762-E171896032B3}"/>
                </a:ext>
              </a:extLst>
            </p:cNvPr>
            <p:cNvSpPr/>
            <p:nvPr/>
          </p:nvSpPr>
          <p:spPr>
            <a:xfrm>
              <a:off x="6424771" y="6601315"/>
              <a:ext cx="69215" cy="69215"/>
            </a:xfrm>
            <a:custGeom>
              <a:avLst/>
              <a:gdLst/>
              <a:ahLst/>
              <a:cxnLst/>
              <a:rect l="l" t="t" r="r" b="b"/>
              <a:pathLst>
                <a:path w="69214" h="69215">
                  <a:moveTo>
                    <a:pt x="68894" y="0"/>
                  </a:moveTo>
                  <a:lnTo>
                    <a:pt x="0" y="0"/>
                  </a:lnTo>
                  <a:lnTo>
                    <a:pt x="34447" y="68667"/>
                  </a:lnTo>
                  <a:lnTo>
                    <a:pt x="68894" y="0"/>
                  </a:lnTo>
                  <a:close/>
                </a:path>
              </a:pathLst>
            </a:custGeom>
            <a:solidFill>
              <a:srgbClr val="000000"/>
            </a:solidFill>
          </p:spPr>
          <p:txBody>
            <a:bodyPr wrap="square" lIns="0" tIns="0" rIns="0" bIns="0" rtlCol="0"/>
            <a:lstStyle/>
            <a:p>
              <a:endParaRPr/>
            </a:p>
          </p:txBody>
        </p:sp>
        <p:sp>
          <p:nvSpPr>
            <p:cNvPr id="391" name="object 384">
              <a:extLst>
                <a:ext uri="{FF2B5EF4-FFF2-40B4-BE49-F238E27FC236}">
                  <a16:creationId xmlns:a16="http://schemas.microsoft.com/office/drawing/2014/main" id="{898A9958-8433-7510-6714-C0A94C7CA129}"/>
                </a:ext>
              </a:extLst>
            </p:cNvPr>
            <p:cNvSpPr/>
            <p:nvPr/>
          </p:nvSpPr>
          <p:spPr>
            <a:xfrm>
              <a:off x="6570037" y="5808415"/>
              <a:ext cx="213995" cy="11430"/>
            </a:xfrm>
            <a:custGeom>
              <a:avLst/>
              <a:gdLst/>
              <a:ahLst/>
              <a:cxnLst/>
              <a:rect l="l" t="t" r="r" b="b"/>
              <a:pathLst>
                <a:path w="213995" h="11429">
                  <a:moveTo>
                    <a:pt x="0" y="11240"/>
                  </a:moveTo>
                  <a:lnTo>
                    <a:pt x="0" y="204"/>
                  </a:lnTo>
                </a:path>
                <a:path w="213995" h="11429">
                  <a:moveTo>
                    <a:pt x="106553" y="11049"/>
                  </a:moveTo>
                  <a:lnTo>
                    <a:pt x="106553" y="0"/>
                  </a:lnTo>
                </a:path>
                <a:path w="213995" h="11429">
                  <a:moveTo>
                    <a:pt x="213886" y="11049"/>
                  </a:moveTo>
                  <a:lnTo>
                    <a:pt x="213886" y="0"/>
                  </a:lnTo>
                </a:path>
              </a:pathLst>
            </a:custGeom>
            <a:ln w="7642">
              <a:solidFill>
                <a:srgbClr val="000000"/>
              </a:solidFill>
            </a:ln>
          </p:spPr>
          <p:txBody>
            <a:bodyPr wrap="square" lIns="0" tIns="0" rIns="0" bIns="0" rtlCol="0"/>
            <a:lstStyle/>
            <a:p>
              <a:endParaRPr/>
            </a:p>
          </p:txBody>
        </p:sp>
        <p:sp>
          <p:nvSpPr>
            <p:cNvPr id="393" name="object 386">
              <a:extLst>
                <a:ext uri="{FF2B5EF4-FFF2-40B4-BE49-F238E27FC236}">
                  <a16:creationId xmlns:a16="http://schemas.microsoft.com/office/drawing/2014/main" id="{8CD47EFB-8B12-E89F-77E0-6E00BCDCAF83}"/>
                </a:ext>
              </a:extLst>
            </p:cNvPr>
            <p:cNvSpPr txBox="1"/>
            <p:nvPr/>
          </p:nvSpPr>
          <p:spPr>
            <a:xfrm>
              <a:off x="6531611" y="5562925"/>
              <a:ext cx="394970" cy="262255"/>
            </a:xfrm>
            <a:prstGeom prst="rect">
              <a:avLst/>
            </a:prstGeom>
          </p:spPr>
          <p:txBody>
            <a:bodyPr vert="horz" wrap="square" lIns="0" tIns="15240" rIns="0" bIns="0" rtlCol="0">
              <a:spAutoFit/>
            </a:bodyPr>
            <a:lstStyle/>
            <a:p>
              <a:pPr marL="114935">
                <a:lnSpc>
                  <a:spcPts val="1100"/>
                </a:lnSpc>
                <a:spcBef>
                  <a:spcPts val="120"/>
                </a:spcBef>
              </a:pPr>
              <a:r>
                <a:rPr sz="1050" b="1" i="1" spc="-25" dirty="0">
                  <a:latin typeface="Arial-BoldItalicMT"/>
                  <a:cs typeface="Arial-BoldItalicMT"/>
                </a:rPr>
                <a:t>M</a:t>
              </a:r>
              <a:r>
                <a:rPr sz="850" b="1" spc="-25" dirty="0">
                  <a:latin typeface="Arial"/>
                  <a:cs typeface="Arial"/>
                </a:rPr>
                <a:t>a</a:t>
              </a:r>
              <a:endParaRPr sz="850">
                <a:latin typeface="Arial"/>
                <a:cs typeface="Arial"/>
              </a:endParaRPr>
            </a:p>
            <a:p>
              <a:pPr marL="12700">
                <a:lnSpc>
                  <a:spcPts val="740"/>
                </a:lnSpc>
              </a:pPr>
              <a:r>
                <a:rPr sz="750" dirty="0">
                  <a:latin typeface="Arial"/>
                  <a:cs typeface="Arial"/>
                </a:rPr>
                <a:t>1</a:t>
              </a:r>
              <a:r>
                <a:rPr sz="750" spc="220" dirty="0">
                  <a:latin typeface="Arial"/>
                  <a:cs typeface="Arial"/>
                </a:rPr>
                <a:t> </a:t>
              </a:r>
              <a:r>
                <a:rPr sz="750" dirty="0">
                  <a:latin typeface="Arial"/>
                  <a:cs typeface="Arial"/>
                </a:rPr>
                <a:t>2</a:t>
              </a:r>
              <a:r>
                <a:rPr sz="750" spc="220" dirty="0">
                  <a:latin typeface="Arial"/>
                  <a:cs typeface="Arial"/>
                </a:rPr>
                <a:t> </a:t>
              </a:r>
              <a:r>
                <a:rPr sz="750" dirty="0">
                  <a:latin typeface="Arial"/>
                  <a:cs typeface="Arial"/>
                </a:rPr>
                <a:t>3</a:t>
              </a:r>
              <a:r>
                <a:rPr sz="750" spc="185" dirty="0">
                  <a:latin typeface="Arial"/>
                  <a:cs typeface="Arial"/>
                </a:rPr>
                <a:t> </a:t>
              </a:r>
              <a:r>
                <a:rPr sz="750" spc="-50" dirty="0">
                  <a:latin typeface="Arial"/>
                  <a:cs typeface="Arial"/>
                </a:rPr>
                <a:t>4</a:t>
              </a:r>
              <a:endParaRPr sz="750">
                <a:latin typeface="Arial"/>
                <a:cs typeface="Arial"/>
              </a:endParaRPr>
            </a:p>
          </p:txBody>
        </p:sp>
        <p:grpSp>
          <p:nvGrpSpPr>
            <p:cNvPr id="394" name="object 387">
              <a:extLst>
                <a:ext uri="{FF2B5EF4-FFF2-40B4-BE49-F238E27FC236}">
                  <a16:creationId xmlns:a16="http://schemas.microsoft.com/office/drawing/2014/main" id="{68776DF5-8EC7-4412-C0F5-5978D7AC26C0}"/>
                </a:ext>
              </a:extLst>
            </p:cNvPr>
            <p:cNvGrpSpPr/>
            <p:nvPr/>
          </p:nvGrpSpPr>
          <p:grpSpPr>
            <a:xfrm>
              <a:off x="5769843" y="5722174"/>
              <a:ext cx="1124585" cy="948690"/>
              <a:chOff x="5769843" y="5722174"/>
              <a:chExt cx="1124585" cy="948690"/>
            </a:xfrm>
          </p:grpSpPr>
          <p:sp>
            <p:nvSpPr>
              <p:cNvPr id="395" name="object 388">
                <a:extLst>
                  <a:ext uri="{FF2B5EF4-FFF2-40B4-BE49-F238E27FC236}">
                    <a16:creationId xmlns:a16="http://schemas.microsoft.com/office/drawing/2014/main" id="{0F10D853-76FE-1A2C-D025-6F61930E582F}"/>
                  </a:ext>
                </a:extLst>
              </p:cNvPr>
              <p:cNvSpPr/>
              <p:nvPr/>
            </p:nvSpPr>
            <p:spPr>
              <a:xfrm>
                <a:off x="6463474" y="5840285"/>
                <a:ext cx="428625" cy="734060"/>
              </a:xfrm>
              <a:custGeom>
                <a:avLst/>
                <a:gdLst/>
                <a:ahLst/>
                <a:cxnLst/>
                <a:rect l="l" t="t" r="r" b="b"/>
                <a:pathLst>
                  <a:path w="428625" h="734059">
                    <a:moveTo>
                      <a:pt x="105359" y="0"/>
                    </a:moveTo>
                    <a:lnTo>
                      <a:pt x="0" y="0"/>
                    </a:lnTo>
                    <a:lnTo>
                      <a:pt x="0" y="150622"/>
                    </a:lnTo>
                    <a:lnTo>
                      <a:pt x="105359" y="150622"/>
                    </a:lnTo>
                    <a:lnTo>
                      <a:pt x="105359" y="0"/>
                    </a:lnTo>
                    <a:close/>
                  </a:path>
                  <a:path w="428625" h="734059">
                    <a:moveTo>
                      <a:pt x="105956" y="399732"/>
                    </a:moveTo>
                    <a:lnTo>
                      <a:pt x="609" y="399732"/>
                    </a:lnTo>
                    <a:lnTo>
                      <a:pt x="609" y="550354"/>
                    </a:lnTo>
                    <a:lnTo>
                      <a:pt x="105956" y="550354"/>
                    </a:lnTo>
                    <a:lnTo>
                      <a:pt x="105956" y="399732"/>
                    </a:lnTo>
                    <a:close/>
                  </a:path>
                  <a:path w="428625" h="734059">
                    <a:moveTo>
                      <a:pt x="105956" y="195033"/>
                    </a:moveTo>
                    <a:lnTo>
                      <a:pt x="609" y="195033"/>
                    </a:lnTo>
                    <a:lnTo>
                      <a:pt x="609" y="345655"/>
                    </a:lnTo>
                    <a:lnTo>
                      <a:pt x="105956" y="345655"/>
                    </a:lnTo>
                    <a:lnTo>
                      <a:pt x="105956" y="195033"/>
                    </a:lnTo>
                    <a:close/>
                  </a:path>
                  <a:path w="428625" h="734059">
                    <a:moveTo>
                      <a:pt x="106553" y="583171"/>
                    </a:moveTo>
                    <a:lnTo>
                      <a:pt x="1206" y="583171"/>
                    </a:lnTo>
                    <a:lnTo>
                      <a:pt x="1206" y="733793"/>
                    </a:lnTo>
                    <a:lnTo>
                      <a:pt x="106553" y="733793"/>
                    </a:lnTo>
                    <a:lnTo>
                      <a:pt x="106553" y="583171"/>
                    </a:lnTo>
                    <a:close/>
                  </a:path>
                  <a:path w="428625" h="734059">
                    <a:moveTo>
                      <a:pt x="212877" y="0"/>
                    </a:moveTo>
                    <a:lnTo>
                      <a:pt x="107530" y="0"/>
                    </a:lnTo>
                    <a:lnTo>
                      <a:pt x="107530" y="150622"/>
                    </a:lnTo>
                    <a:lnTo>
                      <a:pt x="212877" y="150622"/>
                    </a:lnTo>
                    <a:lnTo>
                      <a:pt x="212877" y="0"/>
                    </a:lnTo>
                    <a:close/>
                  </a:path>
                  <a:path w="428625" h="734059">
                    <a:moveTo>
                      <a:pt x="213474" y="399732"/>
                    </a:moveTo>
                    <a:lnTo>
                      <a:pt x="108115" y="399732"/>
                    </a:lnTo>
                    <a:lnTo>
                      <a:pt x="108115" y="550354"/>
                    </a:lnTo>
                    <a:lnTo>
                      <a:pt x="213474" y="550354"/>
                    </a:lnTo>
                    <a:lnTo>
                      <a:pt x="213474" y="399732"/>
                    </a:lnTo>
                    <a:close/>
                  </a:path>
                  <a:path w="428625" h="734059">
                    <a:moveTo>
                      <a:pt x="213487" y="195033"/>
                    </a:moveTo>
                    <a:lnTo>
                      <a:pt x="108127" y="195033"/>
                    </a:lnTo>
                    <a:lnTo>
                      <a:pt x="108127" y="345655"/>
                    </a:lnTo>
                    <a:lnTo>
                      <a:pt x="213487" y="345655"/>
                    </a:lnTo>
                    <a:lnTo>
                      <a:pt x="213487" y="195033"/>
                    </a:lnTo>
                    <a:close/>
                  </a:path>
                  <a:path w="428625" h="734059">
                    <a:moveTo>
                      <a:pt x="214083" y="583171"/>
                    </a:moveTo>
                    <a:lnTo>
                      <a:pt x="108724" y="583171"/>
                    </a:lnTo>
                    <a:lnTo>
                      <a:pt x="108724" y="733793"/>
                    </a:lnTo>
                    <a:lnTo>
                      <a:pt x="214083" y="733793"/>
                    </a:lnTo>
                    <a:lnTo>
                      <a:pt x="214083" y="583171"/>
                    </a:lnTo>
                    <a:close/>
                  </a:path>
                  <a:path w="428625" h="734059">
                    <a:moveTo>
                      <a:pt x="320408" y="0"/>
                    </a:moveTo>
                    <a:lnTo>
                      <a:pt x="215049" y="0"/>
                    </a:lnTo>
                    <a:lnTo>
                      <a:pt x="215049" y="150622"/>
                    </a:lnTo>
                    <a:lnTo>
                      <a:pt x="320408" y="150622"/>
                    </a:lnTo>
                    <a:lnTo>
                      <a:pt x="320408" y="0"/>
                    </a:lnTo>
                    <a:close/>
                  </a:path>
                  <a:path w="428625" h="734059">
                    <a:moveTo>
                      <a:pt x="320992" y="399732"/>
                    </a:moveTo>
                    <a:lnTo>
                      <a:pt x="215633" y="399732"/>
                    </a:lnTo>
                    <a:lnTo>
                      <a:pt x="215633" y="550354"/>
                    </a:lnTo>
                    <a:lnTo>
                      <a:pt x="320992" y="550354"/>
                    </a:lnTo>
                    <a:lnTo>
                      <a:pt x="320992" y="399732"/>
                    </a:lnTo>
                    <a:close/>
                  </a:path>
                  <a:path w="428625" h="734059">
                    <a:moveTo>
                      <a:pt x="321005" y="195033"/>
                    </a:moveTo>
                    <a:lnTo>
                      <a:pt x="215658" y="195033"/>
                    </a:lnTo>
                    <a:lnTo>
                      <a:pt x="215658" y="345655"/>
                    </a:lnTo>
                    <a:lnTo>
                      <a:pt x="321005" y="345655"/>
                    </a:lnTo>
                    <a:lnTo>
                      <a:pt x="321005" y="195033"/>
                    </a:lnTo>
                    <a:close/>
                  </a:path>
                  <a:path w="428625" h="734059">
                    <a:moveTo>
                      <a:pt x="321602" y="583171"/>
                    </a:moveTo>
                    <a:lnTo>
                      <a:pt x="216255" y="583171"/>
                    </a:lnTo>
                    <a:lnTo>
                      <a:pt x="216255" y="733793"/>
                    </a:lnTo>
                    <a:lnTo>
                      <a:pt x="321602" y="733793"/>
                    </a:lnTo>
                    <a:lnTo>
                      <a:pt x="321602" y="583171"/>
                    </a:lnTo>
                    <a:close/>
                  </a:path>
                  <a:path w="428625" h="734059">
                    <a:moveTo>
                      <a:pt x="428536" y="399732"/>
                    </a:moveTo>
                    <a:lnTo>
                      <a:pt x="323176" y="399732"/>
                    </a:lnTo>
                    <a:lnTo>
                      <a:pt x="323176" y="550354"/>
                    </a:lnTo>
                    <a:lnTo>
                      <a:pt x="428536" y="550354"/>
                    </a:lnTo>
                    <a:lnTo>
                      <a:pt x="428536" y="399732"/>
                    </a:lnTo>
                    <a:close/>
                  </a:path>
                  <a:path w="428625" h="734059">
                    <a:moveTo>
                      <a:pt x="428536" y="195033"/>
                    </a:moveTo>
                    <a:lnTo>
                      <a:pt x="323176" y="195033"/>
                    </a:lnTo>
                    <a:lnTo>
                      <a:pt x="323176" y="345655"/>
                    </a:lnTo>
                    <a:lnTo>
                      <a:pt x="428536" y="345655"/>
                    </a:lnTo>
                    <a:lnTo>
                      <a:pt x="428536" y="195033"/>
                    </a:lnTo>
                    <a:close/>
                  </a:path>
                </a:pathLst>
              </a:custGeom>
              <a:solidFill>
                <a:srgbClr val="4682B4"/>
              </a:solidFill>
            </p:spPr>
            <p:txBody>
              <a:bodyPr wrap="square" lIns="0" tIns="0" rIns="0" bIns="0" rtlCol="0"/>
              <a:lstStyle/>
              <a:p>
                <a:endParaRPr/>
              </a:p>
            </p:txBody>
          </p:sp>
          <p:sp>
            <p:nvSpPr>
              <p:cNvPr id="396" name="object 389">
                <a:extLst>
                  <a:ext uri="{FF2B5EF4-FFF2-40B4-BE49-F238E27FC236}">
                    <a16:creationId xmlns:a16="http://schemas.microsoft.com/office/drawing/2014/main" id="{97E6BCAF-9ACB-917B-9453-CF0156BC1904}"/>
                  </a:ext>
                </a:extLst>
              </p:cNvPr>
              <p:cNvSpPr/>
              <p:nvPr/>
            </p:nvSpPr>
            <p:spPr>
              <a:xfrm>
                <a:off x="6889712" y="5808115"/>
                <a:ext cx="0" cy="11430"/>
              </a:xfrm>
              <a:custGeom>
                <a:avLst/>
                <a:gdLst/>
                <a:ahLst/>
                <a:cxnLst/>
                <a:rect l="l" t="t" r="r" b="b"/>
                <a:pathLst>
                  <a:path h="11429">
                    <a:moveTo>
                      <a:pt x="0" y="11049"/>
                    </a:moveTo>
                    <a:lnTo>
                      <a:pt x="0" y="0"/>
                    </a:lnTo>
                  </a:path>
                </a:pathLst>
              </a:custGeom>
              <a:ln w="7654">
                <a:solidFill>
                  <a:srgbClr val="000000"/>
                </a:solidFill>
              </a:ln>
            </p:spPr>
            <p:txBody>
              <a:bodyPr wrap="square" lIns="0" tIns="0" rIns="0" bIns="0" rtlCol="0"/>
              <a:lstStyle/>
              <a:p>
                <a:endParaRPr/>
              </a:p>
            </p:txBody>
          </p:sp>
          <p:sp>
            <p:nvSpPr>
              <p:cNvPr id="397" name="object 390">
                <a:extLst>
                  <a:ext uri="{FF2B5EF4-FFF2-40B4-BE49-F238E27FC236}">
                    <a16:creationId xmlns:a16="http://schemas.microsoft.com/office/drawing/2014/main" id="{48898CAE-A8FF-8781-A1C0-123CAA270E8B}"/>
                  </a:ext>
                </a:extLst>
              </p:cNvPr>
              <p:cNvSpPr/>
              <p:nvPr/>
            </p:nvSpPr>
            <p:spPr>
              <a:xfrm>
                <a:off x="5774923" y="5823061"/>
                <a:ext cx="549275" cy="0"/>
              </a:xfrm>
              <a:custGeom>
                <a:avLst/>
                <a:gdLst/>
                <a:ahLst/>
                <a:cxnLst/>
                <a:rect l="l" t="t" r="r" b="b"/>
                <a:pathLst>
                  <a:path w="549275">
                    <a:moveTo>
                      <a:pt x="548844" y="0"/>
                    </a:moveTo>
                    <a:lnTo>
                      <a:pt x="0" y="0"/>
                    </a:lnTo>
                  </a:path>
                </a:pathLst>
              </a:custGeom>
              <a:ln w="9809">
                <a:solidFill>
                  <a:srgbClr val="000000"/>
                </a:solidFill>
              </a:ln>
            </p:spPr>
            <p:txBody>
              <a:bodyPr wrap="square" lIns="0" tIns="0" rIns="0" bIns="0" rtlCol="0"/>
              <a:lstStyle/>
              <a:p>
                <a:endParaRPr/>
              </a:p>
            </p:txBody>
          </p:sp>
          <p:sp>
            <p:nvSpPr>
              <p:cNvPr id="398" name="object 391">
                <a:extLst>
                  <a:ext uri="{FF2B5EF4-FFF2-40B4-BE49-F238E27FC236}">
                    <a16:creationId xmlns:a16="http://schemas.microsoft.com/office/drawing/2014/main" id="{E566E1CD-9A67-D51B-D0F9-64635572B8C0}"/>
                  </a:ext>
                </a:extLst>
              </p:cNvPr>
              <p:cNvSpPr/>
              <p:nvPr/>
            </p:nvSpPr>
            <p:spPr>
              <a:xfrm>
                <a:off x="6315155" y="5788728"/>
                <a:ext cx="69215" cy="69215"/>
              </a:xfrm>
              <a:custGeom>
                <a:avLst/>
                <a:gdLst/>
                <a:ahLst/>
                <a:cxnLst/>
                <a:rect l="l" t="t" r="r" b="b"/>
                <a:pathLst>
                  <a:path w="69214" h="69214">
                    <a:moveTo>
                      <a:pt x="0" y="0"/>
                    </a:moveTo>
                    <a:lnTo>
                      <a:pt x="0" y="68667"/>
                    </a:lnTo>
                    <a:lnTo>
                      <a:pt x="68894" y="34333"/>
                    </a:lnTo>
                    <a:lnTo>
                      <a:pt x="0" y="0"/>
                    </a:lnTo>
                    <a:close/>
                  </a:path>
                </a:pathLst>
              </a:custGeom>
              <a:solidFill>
                <a:srgbClr val="000000"/>
              </a:solidFill>
            </p:spPr>
            <p:txBody>
              <a:bodyPr wrap="square" lIns="0" tIns="0" rIns="0" bIns="0" rtlCol="0"/>
              <a:lstStyle/>
              <a:p>
                <a:endParaRPr/>
              </a:p>
            </p:txBody>
          </p:sp>
          <p:sp>
            <p:nvSpPr>
              <p:cNvPr id="399" name="object 392">
                <a:extLst>
                  <a:ext uri="{FF2B5EF4-FFF2-40B4-BE49-F238E27FC236}">
                    <a16:creationId xmlns:a16="http://schemas.microsoft.com/office/drawing/2014/main" id="{A6EDBB32-5FBA-FAA5-8461-9C0ABA8FF718}"/>
                  </a:ext>
                </a:extLst>
              </p:cNvPr>
              <p:cNvSpPr/>
              <p:nvPr/>
            </p:nvSpPr>
            <p:spPr>
              <a:xfrm>
                <a:off x="5833820" y="5727254"/>
                <a:ext cx="0" cy="883285"/>
              </a:xfrm>
              <a:custGeom>
                <a:avLst/>
                <a:gdLst/>
                <a:ahLst/>
                <a:cxnLst/>
                <a:rect l="l" t="t" r="r" b="b"/>
                <a:pathLst>
                  <a:path h="883284">
                    <a:moveTo>
                      <a:pt x="0" y="883287"/>
                    </a:moveTo>
                    <a:lnTo>
                      <a:pt x="0" y="0"/>
                    </a:lnTo>
                  </a:path>
                </a:pathLst>
              </a:custGeom>
              <a:ln w="9842">
                <a:solidFill>
                  <a:srgbClr val="000000"/>
                </a:solidFill>
              </a:ln>
            </p:spPr>
            <p:txBody>
              <a:bodyPr wrap="square" lIns="0" tIns="0" rIns="0" bIns="0" rtlCol="0"/>
              <a:lstStyle/>
              <a:p>
                <a:endParaRPr/>
              </a:p>
            </p:txBody>
          </p:sp>
          <p:sp>
            <p:nvSpPr>
              <p:cNvPr id="400" name="object 393">
                <a:extLst>
                  <a:ext uri="{FF2B5EF4-FFF2-40B4-BE49-F238E27FC236}">
                    <a16:creationId xmlns:a16="http://schemas.microsoft.com/office/drawing/2014/main" id="{A4AB07FB-7C51-491B-FA6D-AFF8F8E6B9C6}"/>
                  </a:ext>
                </a:extLst>
              </p:cNvPr>
              <p:cNvSpPr/>
              <p:nvPr/>
            </p:nvSpPr>
            <p:spPr>
              <a:xfrm>
                <a:off x="5799373" y="6601958"/>
                <a:ext cx="69215" cy="69215"/>
              </a:xfrm>
              <a:custGeom>
                <a:avLst/>
                <a:gdLst/>
                <a:ahLst/>
                <a:cxnLst/>
                <a:rect l="l" t="t" r="r" b="b"/>
                <a:pathLst>
                  <a:path w="69214" h="69215">
                    <a:moveTo>
                      <a:pt x="68894" y="0"/>
                    </a:moveTo>
                    <a:lnTo>
                      <a:pt x="0" y="0"/>
                    </a:lnTo>
                    <a:lnTo>
                      <a:pt x="34447" y="68667"/>
                    </a:lnTo>
                    <a:lnTo>
                      <a:pt x="68894" y="0"/>
                    </a:lnTo>
                    <a:close/>
                  </a:path>
                </a:pathLst>
              </a:custGeom>
              <a:solidFill>
                <a:srgbClr val="000000"/>
              </a:solidFill>
            </p:spPr>
            <p:txBody>
              <a:bodyPr wrap="square" lIns="0" tIns="0" rIns="0" bIns="0" rtlCol="0"/>
              <a:lstStyle/>
              <a:p>
                <a:endParaRPr/>
              </a:p>
            </p:txBody>
          </p:sp>
          <p:sp>
            <p:nvSpPr>
              <p:cNvPr id="401" name="object 394">
                <a:extLst>
                  <a:ext uri="{FF2B5EF4-FFF2-40B4-BE49-F238E27FC236}">
                    <a16:creationId xmlns:a16="http://schemas.microsoft.com/office/drawing/2014/main" id="{3C4FE639-DA18-B067-3092-BB3BF7AF33A7}"/>
                  </a:ext>
                </a:extLst>
              </p:cNvPr>
              <p:cNvSpPr/>
              <p:nvPr/>
            </p:nvSpPr>
            <p:spPr>
              <a:xfrm>
                <a:off x="5944643" y="5809069"/>
                <a:ext cx="213995" cy="11430"/>
              </a:xfrm>
              <a:custGeom>
                <a:avLst/>
                <a:gdLst/>
                <a:ahLst/>
                <a:cxnLst/>
                <a:rect l="l" t="t" r="r" b="b"/>
                <a:pathLst>
                  <a:path w="213995" h="11429">
                    <a:moveTo>
                      <a:pt x="0" y="11240"/>
                    </a:moveTo>
                    <a:lnTo>
                      <a:pt x="0" y="190"/>
                    </a:lnTo>
                  </a:path>
                  <a:path w="213995" h="11429">
                    <a:moveTo>
                      <a:pt x="106553" y="11035"/>
                    </a:moveTo>
                    <a:lnTo>
                      <a:pt x="106553" y="0"/>
                    </a:lnTo>
                  </a:path>
                  <a:path w="213995" h="11429">
                    <a:moveTo>
                      <a:pt x="213886" y="11035"/>
                    </a:moveTo>
                    <a:lnTo>
                      <a:pt x="213886" y="0"/>
                    </a:lnTo>
                  </a:path>
                </a:pathLst>
              </a:custGeom>
              <a:ln w="7642">
                <a:solidFill>
                  <a:srgbClr val="000000"/>
                </a:solidFill>
              </a:ln>
            </p:spPr>
            <p:txBody>
              <a:bodyPr wrap="square" lIns="0" tIns="0" rIns="0" bIns="0" rtlCol="0"/>
              <a:lstStyle/>
              <a:p>
                <a:endParaRPr/>
              </a:p>
            </p:txBody>
          </p:sp>
        </p:grpSp>
        <p:sp>
          <p:nvSpPr>
            <p:cNvPr id="402" name="object 395">
              <a:extLst>
                <a:ext uri="{FF2B5EF4-FFF2-40B4-BE49-F238E27FC236}">
                  <a16:creationId xmlns:a16="http://schemas.microsoft.com/office/drawing/2014/main" id="{F1B0697C-9418-BF04-D839-A4DBA80C6750}"/>
                </a:ext>
              </a:extLst>
            </p:cNvPr>
            <p:cNvSpPr txBox="1"/>
            <p:nvPr/>
          </p:nvSpPr>
          <p:spPr>
            <a:xfrm>
              <a:off x="5906217" y="5685630"/>
              <a:ext cx="394970" cy="140335"/>
            </a:xfrm>
            <a:prstGeom prst="rect">
              <a:avLst/>
            </a:prstGeom>
          </p:spPr>
          <p:txBody>
            <a:bodyPr vert="horz" wrap="square" lIns="0" tIns="12700" rIns="0" bIns="0" rtlCol="0">
              <a:spAutoFit/>
            </a:bodyPr>
            <a:lstStyle/>
            <a:p>
              <a:pPr marL="12700">
                <a:lnSpc>
                  <a:spcPct val="100000"/>
                </a:lnSpc>
                <a:spcBef>
                  <a:spcPts val="100"/>
                </a:spcBef>
              </a:pPr>
              <a:r>
                <a:rPr sz="750" dirty="0">
                  <a:latin typeface="Arial"/>
                  <a:cs typeface="Arial"/>
                </a:rPr>
                <a:t>1</a:t>
              </a:r>
              <a:r>
                <a:rPr sz="750" spc="220" dirty="0">
                  <a:latin typeface="Arial"/>
                  <a:cs typeface="Arial"/>
                </a:rPr>
                <a:t> </a:t>
              </a:r>
              <a:r>
                <a:rPr sz="750" dirty="0">
                  <a:latin typeface="Arial"/>
                  <a:cs typeface="Arial"/>
                </a:rPr>
                <a:t>2</a:t>
              </a:r>
              <a:r>
                <a:rPr sz="750" spc="220" dirty="0">
                  <a:latin typeface="Arial"/>
                  <a:cs typeface="Arial"/>
                </a:rPr>
                <a:t> </a:t>
              </a:r>
              <a:r>
                <a:rPr sz="750" dirty="0">
                  <a:latin typeface="Arial"/>
                  <a:cs typeface="Arial"/>
                </a:rPr>
                <a:t>3</a:t>
              </a:r>
              <a:r>
                <a:rPr sz="750" spc="185" dirty="0">
                  <a:latin typeface="Arial"/>
                  <a:cs typeface="Arial"/>
                </a:rPr>
                <a:t> </a:t>
              </a:r>
              <a:r>
                <a:rPr sz="750" spc="-50" dirty="0">
                  <a:latin typeface="Arial"/>
                  <a:cs typeface="Arial"/>
                </a:rPr>
                <a:t>4</a:t>
              </a:r>
              <a:endParaRPr sz="750">
                <a:latin typeface="Arial"/>
                <a:cs typeface="Arial"/>
              </a:endParaRPr>
            </a:p>
          </p:txBody>
        </p:sp>
        <p:grpSp>
          <p:nvGrpSpPr>
            <p:cNvPr id="403" name="object 396">
              <a:extLst>
                <a:ext uri="{FF2B5EF4-FFF2-40B4-BE49-F238E27FC236}">
                  <a16:creationId xmlns:a16="http://schemas.microsoft.com/office/drawing/2014/main" id="{1423C20D-9107-EB07-DD7A-F68184E4642A}"/>
                </a:ext>
              </a:extLst>
            </p:cNvPr>
            <p:cNvGrpSpPr/>
            <p:nvPr/>
          </p:nvGrpSpPr>
          <p:grpSpPr>
            <a:xfrm>
              <a:off x="5838087" y="5804642"/>
              <a:ext cx="430530" cy="770255"/>
              <a:chOff x="5838087" y="5804642"/>
              <a:chExt cx="430530" cy="770255"/>
            </a:xfrm>
          </p:grpSpPr>
          <p:sp>
            <p:nvSpPr>
              <p:cNvPr id="404" name="object 397">
                <a:extLst>
                  <a:ext uri="{FF2B5EF4-FFF2-40B4-BE49-F238E27FC236}">
                    <a16:creationId xmlns:a16="http://schemas.microsoft.com/office/drawing/2014/main" id="{765075B1-F0A0-9482-1FA3-C12838389C2F}"/>
                  </a:ext>
                </a:extLst>
              </p:cNvPr>
              <p:cNvSpPr/>
              <p:nvPr/>
            </p:nvSpPr>
            <p:spPr>
              <a:xfrm>
                <a:off x="5838076" y="5840933"/>
                <a:ext cx="214629" cy="734060"/>
              </a:xfrm>
              <a:custGeom>
                <a:avLst/>
                <a:gdLst/>
                <a:ahLst/>
                <a:cxnLst/>
                <a:rect l="l" t="t" r="r" b="b"/>
                <a:pathLst>
                  <a:path w="214629" h="734059">
                    <a:moveTo>
                      <a:pt x="105359" y="0"/>
                    </a:moveTo>
                    <a:lnTo>
                      <a:pt x="0" y="0"/>
                    </a:lnTo>
                    <a:lnTo>
                      <a:pt x="0" y="150622"/>
                    </a:lnTo>
                    <a:lnTo>
                      <a:pt x="105359" y="150622"/>
                    </a:lnTo>
                    <a:lnTo>
                      <a:pt x="105359" y="0"/>
                    </a:lnTo>
                    <a:close/>
                  </a:path>
                  <a:path w="214629" h="734059">
                    <a:moveTo>
                      <a:pt x="105956" y="399732"/>
                    </a:moveTo>
                    <a:lnTo>
                      <a:pt x="596" y="399732"/>
                    </a:lnTo>
                    <a:lnTo>
                      <a:pt x="596" y="550341"/>
                    </a:lnTo>
                    <a:lnTo>
                      <a:pt x="105956" y="550341"/>
                    </a:lnTo>
                    <a:lnTo>
                      <a:pt x="105956" y="399732"/>
                    </a:lnTo>
                    <a:close/>
                  </a:path>
                  <a:path w="214629" h="734059">
                    <a:moveTo>
                      <a:pt x="105956" y="195033"/>
                    </a:moveTo>
                    <a:lnTo>
                      <a:pt x="609" y="195033"/>
                    </a:lnTo>
                    <a:lnTo>
                      <a:pt x="609" y="345655"/>
                    </a:lnTo>
                    <a:lnTo>
                      <a:pt x="105956" y="345655"/>
                    </a:lnTo>
                    <a:lnTo>
                      <a:pt x="105956" y="195033"/>
                    </a:lnTo>
                    <a:close/>
                  </a:path>
                  <a:path w="214629" h="734059">
                    <a:moveTo>
                      <a:pt x="106553" y="583171"/>
                    </a:moveTo>
                    <a:lnTo>
                      <a:pt x="1206" y="583171"/>
                    </a:lnTo>
                    <a:lnTo>
                      <a:pt x="1206" y="733793"/>
                    </a:lnTo>
                    <a:lnTo>
                      <a:pt x="106553" y="733793"/>
                    </a:lnTo>
                    <a:lnTo>
                      <a:pt x="106553" y="583171"/>
                    </a:lnTo>
                    <a:close/>
                  </a:path>
                  <a:path w="214629" h="734059">
                    <a:moveTo>
                      <a:pt x="212890" y="0"/>
                    </a:moveTo>
                    <a:lnTo>
                      <a:pt x="107530" y="0"/>
                    </a:lnTo>
                    <a:lnTo>
                      <a:pt x="107530" y="150622"/>
                    </a:lnTo>
                    <a:lnTo>
                      <a:pt x="212890" y="150622"/>
                    </a:lnTo>
                    <a:lnTo>
                      <a:pt x="212890" y="0"/>
                    </a:lnTo>
                    <a:close/>
                  </a:path>
                  <a:path w="214629" h="734059">
                    <a:moveTo>
                      <a:pt x="213474" y="399732"/>
                    </a:moveTo>
                    <a:lnTo>
                      <a:pt x="108115" y="399732"/>
                    </a:lnTo>
                    <a:lnTo>
                      <a:pt x="108115" y="550341"/>
                    </a:lnTo>
                    <a:lnTo>
                      <a:pt x="213474" y="550341"/>
                    </a:lnTo>
                    <a:lnTo>
                      <a:pt x="213474" y="399732"/>
                    </a:lnTo>
                    <a:close/>
                  </a:path>
                  <a:path w="214629" h="734059">
                    <a:moveTo>
                      <a:pt x="213487" y="195033"/>
                    </a:moveTo>
                    <a:lnTo>
                      <a:pt x="108127" y="195033"/>
                    </a:lnTo>
                    <a:lnTo>
                      <a:pt x="108127" y="345655"/>
                    </a:lnTo>
                    <a:lnTo>
                      <a:pt x="213487" y="345655"/>
                    </a:lnTo>
                    <a:lnTo>
                      <a:pt x="213487" y="195033"/>
                    </a:lnTo>
                    <a:close/>
                  </a:path>
                  <a:path w="214629" h="734059">
                    <a:moveTo>
                      <a:pt x="214083" y="583171"/>
                    </a:moveTo>
                    <a:lnTo>
                      <a:pt x="108737" y="583171"/>
                    </a:lnTo>
                    <a:lnTo>
                      <a:pt x="108737" y="733793"/>
                    </a:lnTo>
                    <a:lnTo>
                      <a:pt x="214083" y="733793"/>
                    </a:lnTo>
                    <a:lnTo>
                      <a:pt x="214083" y="583171"/>
                    </a:lnTo>
                    <a:close/>
                  </a:path>
                </a:pathLst>
              </a:custGeom>
              <a:solidFill>
                <a:srgbClr val="4682B4"/>
              </a:solidFill>
            </p:spPr>
            <p:txBody>
              <a:bodyPr wrap="square" lIns="0" tIns="0" rIns="0" bIns="0" rtlCol="0"/>
              <a:lstStyle/>
              <a:p>
                <a:endParaRPr/>
              </a:p>
            </p:txBody>
          </p:sp>
          <p:sp>
            <p:nvSpPr>
              <p:cNvPr id="405" name="object 398">
                <a:extLst>
                  <a:ext uri="{FF2B5EF4-FFF2-40B4-BE49-F238E27FC236}">
                    <a16:creationId xmlns:a16="http://schemas.microsoft.com/office/drawing/2014/main" id="{D567B6F8-7883-3FD0-FBA3-CB907C9D099A}"/>
                  </a:ext>
                </a:extLst>
              </p:cNvPr>
              <p:cNvSpPr/>
              <p:nvPr/>
            </p:nvSpPr>
            <p:spPr>
              <a:xfrm>
                <a:off x="6264318" y="5808769"/>
                <a:ext cx="0" cy="11430"/>
              </a:xfrm>
              <a:custGeom>
                <a:avLst/>
                <a:gdLst/>
                <a:ahLst/>
                <a:cxnLst/>
                <a:rect l="l" t="t" r="r" b="b"/>
                <a:pathLst>
                  <a:path h="11429">
                    <a:moveTo>
                      <a:pt x="0" y="11035"/>
                    </a:moveTo>
                    <a:lnTo>
                      <a:pt x="0" y="0"/>
                    </a:lnTo>
                  </a:path>
                </a:pathLst>
              </a:custGeom>
              <a:ln w="7654">
                <a:solidFill>
                  <a:srgbClr val="000000"/>
                </a:solidFill>
              </a:ln>
            </p:spPr>
            <p:txBody>
              <a:bodyPr wrap="square" lIns="0" tIns="0" rIns="0" bIns="0" rtlCol="0"/>
              <a:lstStyle/>
              <a:p>
                <a:endParaRPr/>
              </a:p>
            </p:txBody>
          </p:sp>
        </p:grpSp>
        <p:sp>
          <p:nvSpPr>
            <p:cNvPr id="406" name="object 399">
              <a:extLst>
                <a:ext uri="{FF2B5EF4-FFF2-40B4-BE49-F238E27FC236}">
                  <a16:creationId xmlns:a16="http://schemas.microsoft.com/office/drawing/2014/main" id="{050C4447-46B8-A07C-A0F5-0BC82CF1B70D}"/>
                </a:ext>
              </a:extLst>
            </p:cNvPr>
            <p:cNvSpPr txBox="1"/>
            <p:nvPr/>
          </p:nvSpPr>
          <p:spPr>
            <a:xfrm>
              <a:off x="6005950" y="5571986"/>
              <a:ext cx="201930" cy="189230"/>
            </a:xfrm>
            <a:prstGeom prst="rect">
              <a:avLst/>
            </a:prstGeom>
          </p:spPr>
          <p:txBody>
            <a:bodyPr vert="horz" wrap="square" lIns="0" tIns="15240" rIns="0" bIns="0" rtlCol="0">
              <a:spAutoFit/>
            </a:bodyPr>
            <a:lstStyle/>
            <a:p>
              <a:pPr marL="12700">
                <a:lnSpc>
                  <a:spcPct val="100000"/>
                </a:lnSpc>
                <a:spcBef>
                  <a:spcPts val="120"/>
                </a:spcBef>
              </a:pPr>
              <a:r>
                <a:rPr sz="1050" b="1" i="1" spc="-25" dirty="0">
                  <a:latin typeface="Arial-BoldItalicMT"/>
                  <a:cs typeface="Arial-BoldItalicMT"/>
                </a:rPr>
                <a:t>M</a:t>
              </a:r>
              <a:r>
                <a:rPr sz="850" spc="-25" dirty="0">
                  <a:latin typeface="Arial"/>
                  <a:cs typeface="Arial"/>
                </a:rPr>
                <a:t>ɵ</a:t>
              </a:r>
              <a:endParaRPr sz="850">
                <a:latin typeface="Arial"/>
                <a:cs typeface="Arial"/>
              </a:endParaRPr>
            </a:p>
          </p:txBody>
        </p:sp>
        <p:sp>
          <p:nvSpPr>
            <p:cNvPr id="767" name="object 760">
              <a:extLst>
                <a:ext uri="{FF2B5EF4-FFF2-40B4-BE49-F238E27FC236}">
                  <a16:creationId xmlns:a16="http://schemas.microsoft.com/office/drawing/2014/main" id="{62FB8A3A-FD0A-4B2B-4969-F0471408236A}"/>
                </a:ext>
              </a:extLst>
            </p:cNvPr>
            <p:cNvSpPr/>
            <p:nvPr/>
          </p:nvSpPr>
          <p:spPr>
            <a:xfrm>
              <a:off x="6695693" y="6551294"/>
              <a:ext cx="1002665" cy="76200"/>
            </a:xfrm>
            <a:custGeom>
              <a:avLst/>
              <a:gdLst/>
              <a:ahLst/>
              <a:cxnLst/>
              <a:rect l="l" t="t" r="r" b="b"/>
              <a:pathLst>
                <a:path w="1002665" h="76200">
                  <a:moveTo>
                    <a:pt x="926210" y="0"/>
                  </a:moveTo>
                  <a:lnTo>
                    <a:pt x="926210" y="76199"/>
                  </a:lnTo>
                  <a:lnTo>
                    <a:pt x="977264" y="50672"/>
                  </a:lnTo>
                  <a:lnTo>
                    <a:pt x="945896" y="50672"/>
                  </a:lnTo>
                  <a:lnTo>
                    <a:pt x="951483" y="45046"/>
                  </a:lnTo>
                  <a:lnTo>
                    <a:pt x="951483" y="31153"/>
                  </a:lnTo>
                  <a:lnTo>
                    <a:pt x="945896" y="25526"/>
                  </a:lnTo>
                  <a:lnTo>
                    <a:pt x="977264" y="25526"/>
                  </a:lnTo>
                  <a:lnTo>
                    <a:pt x="926210" y="0"/>
                  </a:lnTo>
                  <a:close/>
                </a:path>
                <a:path w="1002665" h="76200">
                  <a:moveTo>
                    <a:pt x="926210" y="25526"/>
                  </a:moveTo>
                  <a:lnTo>
                    <a:pt x="5587" y="25526"/>
                  </a:lnTo>
                  <a:lnTo>
                    <a:pt x="0" y="31153"/>
                  </a:lnTo>
                  <a:lnTo>
                    <a:pt x="0" y="45046"/>
                  </a:lnTo>
                  <a:lnTo>
                    <a:pt x="5587" y="50672"/>
                  </a:lnTo>
                  <a:lnTo>
                    <a:pt x="926210" y="50672"/>
                  </a:lnTo>
                  <a:lnTo>
                    <a:pt x="926210" y="25526"/>
                  </a:lnTo>
                  <a:close/>
                </a:path>
                <a:path w="1002665" h="76200">
                  <a:moveTo>
                    <a:pt x="977264" y="25526"/>
                  </a:moveTo>
                  <a:lnTo>
                    <a:pt x="945896" y="25526"/>
                  </a:lnTo>
                  <a:lnTo>
                    <a:pt x="951483" y="31153"/>
                  </a:lnTo>
                  <a:lnTo>
                    <a:pt x="951483" y="45046"/>
                  </a:lnTo>
                  <a:lnTo>
                    <a:pt x="945896" y="50672"/>
                  </a:lnTo>
                  <a:lnTo>
                    <a:pt x="977264" y="50672"/>
                  </a:lnTo>
                  <a:lnTo>
                    <a:pt x="1002410" y="38099"/>
                  </a:lnTo>
                  <a:lnTo>
                    <a:pt x="977264" y="25526"/>
                  </a:lnTo>
                  <a:close/>
                </a:path>
              </a:pathLst>
            </a:custGeom>
            <a:solidFill>
              <a:srgbClr val="000000"/>
            </a:solidFill>
          </p:spPr>
          <p:txBody>
            <a:bodyPr wrap="square" lIns="0" tIns="0" rIns="0" bIns="0" rtlCol="0"/>
            <a:lstStyle/>
            <a:p>
              <a:endParaRPr/>
            </a:p>
          </p:txBody>
        </p:sp>
        <p:sp>
          <p:nvSpPr>
            <p:cNvPr id="768" name="object 761">
              <a:extLst>
                <a:ext uri="{FF2B5EF4-FFF2-40B4-BE49-F238E27FC236}">
                  <a16:creationId xmlns:a16="http://schemas.microsoft.com/office/drawing/2014/main" id="{9053242A-6DEB-B90A-CE30-4B9493EC2FE3}"/>
                </a:ext>
              </a:extLst>
            </p:cNvPr>
            <p:cNvSpPr txBox="1"/>
            <p:nvPr/>
          </p:nvSpPr>
          <p:spPr>
            <a:xfrm>
              <a:off x="6914642" y="6247129"/>
              <a:ext cx="677545" cy="330835"/>
            </a:xfrm>
            <a:prstGeom prst="rect">
              <a:avLst/>
            </a:prstGeom>
          </p:spPr>
          <p:txBody>
            <a:bodyPr vert="horz" wrap="square" lIns="0" tIns="12700" rIns="0" bIns="0" rtlCol="0">
              <a:spAutoFit/>
            </a:bodyPr>
            <a:lstStyle/>
            <a:p>
              <a:pPr marL="229235" marR="5080" indent="-217170">
                <a:lnSpc>
                  <a:spcPct val="100000"/>
                </a:lnSpc>
                <a:spcBef>
                  <a:spcPts val="100"/>
                </a:spcBef>
              </a:pPr>
              <a:r>
                <a:rPr sz="1000" spc="-25" dirty="0">
                  <a:latin typeface="Arial"/>
                  <a:cs typeface="Arial"/>
                </a:rPr>
                <a:t>proportional </a:t>
              </a:r>
              <a:r>
                <a:rPr sz="1000" dirty="0">
                  <a:latin typeface="Arial"/>
                  <a:cs typeface="Arial"/>
                </a:rPr>
                <a:t>to</a:t>
              </a:r>
              <a:r>
                <a:rPr sz="1000" spc="-35" dirty="0">
                  <a:latin typeface="Arial"/>
                  <a:cs typeface="Arial"/>
                </a:rPr>
                <a:t> </a:t>
              </a:r>
              <a:r>
                <a:rPr sz="1000" i="1" spc="-50" dirty="0">
                  <a:latin typeface="Arial"/>
                  <a:cs typeface="Arial"/>
                </a:rPr>
                <a:t>D</a:t>
              </a:r>
              <a:endParaRPr sz="1000">
                <a:latin typeface="Arial"/>
                <a:cs typeface="Arial"/>
              </a:endParaRPr>
            </a:p>
          </p:txBody>
        </p:sp>
      </p:grpSp>
      <p:sp>
        <p:nvSpPr>
          <p:cNvPr id="769" name="object 762">
            <a:extLst>
              <a:ext uri="{FF2B5EF4-FFF2-40B4-BE49-F238E27FC236}">
                <a16:creationId xmlns:a16="http://schemas.microsoft.com/office/drawing/2014/main" id="{8E1BE1E1-32A4-237A-6B62-B18367BCE62D}"/>
              </a:ext>
            </a:extLst>
          </p:cNvPr>
          <p:cNvSpPr/>
          <p:nvPr/>
        </p:nvSpPr>
        <p:spPr>
          <a:xfrm>
            <a:off x="9399269" y="2063114"/>
            <a:ext cx="1002665" cy="76200"/>
          </a:xfrm>
          <a:custGeom>
            <a:avLst/>
            <a:gdLst/>
            <a:ahLst/>
            <a:cxnLst/>
            <a:rect l="l" t="t" r="r" b="b"/>
            <a:pathLst>
              <a:path w="1002665" h="76200">
                <a:moveTo>
                  <a:pt x="926210" y="0"/>
                </a:moveTo>
                <a:lnTo>
                  <a:pt x="926210" y="76200"/>
                </a:lnTo>
                <a:lnTo>
                  <a:pt x="977264" y="50673"/>
                </a:lnTo>
                <a:lnTo>
                  <a:pt x="945896" y="50673"/>
                </a:lnTo>
                <a:lnTo>
                  <a:pt x="951483" y="45085"/>
                </a:lnTo>
                <a:lnTo>
                  <a:pt x="951483" y="31114"/>
                </a:lnTo>
                <a:lnTo>
                  <a:pt x="945896" y="25526"/>
                </a:lnTo>
                <a:lnTo>
                  <a:pt x="977264" y="25526"/>
                </a:lnTo>
                <a:lnTo>
                  <a:pt x="926210" y="0"/>
                </a:lnTo>
                <a:close/>
              </a:path>
              <a:path w="1002665" h="76200">
                <a:moveTo>
                  <a:pt x="926210" y="25526"/>
                </a:moveTo>
                <a:lnTo>
                  <a:pt x="5587" y="25526"/>
                </a:lnTo>
                <a:lnTo>
                  <a:pt x="0" y="31114"/>
                </a:lnTo>
                <a:lnTo>
                  <a:pt x="0" y="45085"/>
                </a:lnTo>
                <a:lnTo>
                  <a:pt x="5587" y="50673"/>
                </a:lnTo>
                <a:lnTo>
                  <a:pt x="926210" y="50673"/>
                </a:lnTo>
                <a:lnTo>
                  <a:pt x="926210" y="25526"/>
                </a:lnTo>
                <a:close/>
              </a:path>
              <a:path w="1002665" h="76200">
                <a:moveTo>
                  <a:pt x="977264" y="25526"/>
                </a:moveTo>
                <a:lnTo>
                  <a:pt x="945896" y="25526"/>
                </a:lnTo>
                <a:lnTo>
                  <a:pt x="951483" y="31114"/>
                </a:lnTo>
                <a:lnTo>
                  <a:pt x="951483" y="45085"/>
                </a:lnTo>
                <a:lnTo>
                  <a:pt x="945896" y="50673"/>
                </a:lnTo>
                <a:lnTo>
                  <a:pt x="977264" y="50673"/>
                </a:lnTo>
                <a:lnTo>
                  <a:pt x="1002410" y="38100"/>
                </a:lnTo>
                <a:lnTo>
                  <a:pt x="977264" y="25526"/>
                </a:lnTo>
                <a:close/>
              </a:path>
            </a:pathLst>
          </a:custGeom>
          <a:solidFill>
            <a:srgbClr val="000000"/>
          </a:solidFill>
        </p:spPr>
        <p:txBody>
          <a:bodyPr wrap="square" lIns="0" tIns="0" rIns="0" bIns="0" rtlCol="0"/>
          <a:lstStyle/>
          <a:p>
            <a:endParaRPr/>
          </a:p>
        </p:txBody>
      </p:sp>
      <p:sp>
        <p:nvSpPr>
          <p:cNvPr id="770" name="object 763">
            <a:extLst>
              <a:ext uri="{FF2B5EF4-FFF2-40B4-BE49-F238E27FC236}">
                <a16:creationId xmlns:a16="http://schemas.microsoft.com/office/drawing/2014/main" id="{C6532B7A-D115-EFED-06CB-14E8E577AA2B}"/>
              </a:ext>
            </a:extLst>
          </p:cNvPr>
          <p:cNvSpPr txBox="1"/>
          <p:nvPr/>
        </p:nvSpPr>
        <p:spPr>
          <a:xfrm>
            <a:off x="9490471" y="1906793"/>
            <a:ext cx="1021684" cy="166712"/>
          </a:xfrm>
          <a:prstGeom prst="rect">
            <a:avLst/>
          </a:prstGeom>
        </p:spPr>
        <p:txBody>
          <a:bodyPr vert="horz" wrap="square" lIns="0" tIns="12700" rIns="0" bIns="0" rtlCol="0">
            <a:spAutoFit/>
          </a:bodyPr>
          <a:lstStyle/>
          <a:p>
            <a:pPr marL="229870" marR="5080" indent="-217170">
              <a:lnSpc>
                <a:spcPct val="100000"/>
              </a:lnSpc>
              <a:spcBef>
                <a:spcPts val="100"/>
              </a:spcBef>
            </a:pPr>
            <a:r>
              <a:rPr sz="1000" spc="-25" dirty="0">
                <a:latin typeface="Arial"/>
                <a:cs typeface="Arial"/>
              </a:rPr>
              <a:t>proportional </a:t>
            </a:r>
            <a:r>
              <a:rPr sz="1000" dirty="0">
                <a:latin typeface="Arial"/>
                <a:cs typeface="Arial"/>
              </a:rPr>
              <a:t>to</a:t>
            </a:r>
            <a:r>
              <a:rPr sz="1000" spc="-35" dirty="0">
                <a:latin typeface="Arial"/>
                <a:cs typeface="Arial"/>
              </a:rPr>
              <a:t> </a:t>
            </a:r>
            <a:r>
              <a:rPr sz="1000" i="1" spc="-50" dirty="0">
                <a:latin typeface="Arial"/>
                <a:cs typeface="Arial"/>
              </a:rPr>
              <a:t>D</a:t>
            </a:r>
            <a:endParaRPr sz="1000" dirty="0">
              <a:latin typeface="Arial"/>
              <a:cs typeface="Arial"/>
            </a:endParaRPr>
          </a:p>
        </p:txBody>
      </p:sp>
      <p:sp>
        <p:nvSpPr>
          <p:cNvPr id="771" name="object 764">
            <a:extLst>
              <a:ext uri="{FF2B5EF4-FFF2-40B4-BE49-F238E27FC236}">
                <a16:creationId xmlns:a16="http://schemas.microsoft.com/office/drawing/2014/main" id="{9A999826-4524-A145-254D-BE99F40CCC41}"/>
              </a:ext>
            </a:extLst>
          </p:cNvPr>
          <p:cNvSpPr/>
          <p:nvPr/>
        </p:nvSpPr>
        <p:spPr>
          <a:xfrm>
            <a:off x="7542276" y="1112138"/>
            <a:ext cx="1002665" cy="76200"/>
          </a:xfrm>
          <a:custGeom>
            <a:avLst/>
            <a:gdLst/>
            <a:ahLst/>
            <a:cxnLst/>
            <a:rect l="l" t="t" r="r" b="b"/>
            <a:pathLst>
              <a:path w="1002665" h="76200">
                <a:moveTo>
                  <a:pt x="926210" y="0"/>
                </a:moveTo>
                <a:lnTo>
                  <a:pt x="926210" y="76200"/>
                </a:lnTo>
                <a:lnTo>
                  <a:pt x="977264" y="50673"/>
                </a:lnTo>
                <a:lnTo>
                  <a:pt x="945896" y="50673"/>
                </a:lnTo>
                <a:lnTo>
                  <a:pt x="951483" y="45085"/>
                </a:lnTo>
                <a:lnTo>
                  <a:pt x="951483" y="31114"/>
                </a:lnTo>
                <a:lnTo>
                  <a:pt x="945896" y="25526"/>
                </a:lnTo>
                <a:lnTo>
                  <a:pt x="977264" y="25526"/>
                </a:lnTo>
                <a:lnTo>
                  <a:pt x="926210" y="0"/>
                </a:lnTo>
                <a:close/>
              </a:path>
              <a:path w="1002665" h="76200">
                <a:moveTo>
                  <a:pt x="926210" y="25526"/>
                </a:moveTo>
                <a:lnTo>
                  <a:pt x="5588" y="25526"/>
                </a:lnTo>
                <a:lnTo>
                  <a:pt x="0" y="31114"/>
                </a:lnTo>
                <a:lnTo>
                  <a:pt x="0" y="45085"/>
                </a:lnTo>
                <a:lnTo>
                  <a:pt x="5588" y="50673"/>
                </a:lnTo>
                <a:lnTo>
                  <a:pt x="926210" y="50673"/>
                </a:lnTo>
                <a:lnTo>
                  <a:pt x="926210" y="25526"/>
                </a:lnTo>
                <a:close/>
              </a:path>
              <a:path w="1002665" h="76200">
                <a:moveTo>
                  <a:pt x="977264" y="25526"/>
                </a:moveTo>
                <a:lnTo>
                  <a:pt x="945896" y="25526"/>
                </a:lnTo>
                <a:lnTo>
                  <a:pt x="951483" y="31114"/>
                </a:lnTo>
                <a:lnTo>
                  <a:pt x="951483" y="45085"/>
                </a:lnTo>
                <a:lnTo>
                  <a:pt x="945896" y="50673"/>
                </a:lnTo>
                <a:lnTo>
                  <a:pt x="977264" y="50673"/>
                </a:lnTo>
                <a:lnTo>
                  <a:pt x="1002410" y="38100"/>
                </a:lnTo>
                <a:lnTo>
                  <a:pt x="977264" y="25526"/>
                </a:lnTo>
                <a:close/>
              </a:path>
            </a:pathLst>
          </a:custGeom>
          <a:solidFill>
            <a:srgbClr val="000000"/>
          </a:solidFill>
        </p:spPr>
        <p:txBody>
          <a:bodyPr wrap="square" lIns="0" tIns="0" rIns="0" bIns="0" rtlCol="0"/>
          <a:lstStyle/>
          <a:p>
            <a:endParaRPr/>
          </a:p>
        </p:txBody>
      </p:sp>
      <p:sp>
        <p:nvSpPr>
          <p:cNvPr id="772" name="object 765">
            <a:extLst>
              <a:ext uri="{FF2B5EF4-FFF2-40B4-BE49-F238E27FC236}">
                <a16:creationId xmlns:a16="http://schemas.microsoft.com/office/drawing/2014/main" id="{3A18E09A-E8A0-884A-3519-A8EC9FA673E9}"/>
              </a:ext>
            </a:extLst>
          </p:cNvPr>
          <p:cNvSpPr txBox="1"/>
          <p:nvPr/>
        </p:nvSpPr>
        <p:spPr>
          <a:xfrm>
            <a:off x="7570708" y="954657"/>
            <a:ext cx="1136385" cy="166712"/>
          </a:xfrm>
          <a:prstGeom prst="rect">
            <a:avLst/>
          </a:prstGeom>
        </p:spPr>
        <p:txBody>
          <a:bodyPr vert="horz" wrap="square" lIns="0" tIns="12700" rIns="0" bIns="0" rtlCol="0">
            <a:spAutoFit/>
          </a:bodyPr>
          <a:lstStyle/>
          <a:p>
            <a:pPr marL="229235" marR="5080" indent="-217170">
              <a:lnSpc>
                <a:spcPct val="100000"/>
              </a:lnSpc>
              <a:spcBef>
                <a:spcPts val="100"/>
              </a:spcBef>
            </a:pPr>
            <a:r>
              <a:rPr sz="1000" spc="-25" dirty="0">
                <a:latin typeface="Arial"/>
                <a:cs typeface="Arial"/>
              </a:rPr>
              <a:t>proportional </a:t>
            </a:r>
            <a:r>
              <a:rPr sz="1000" dirty="0">
                <a:latin typeface="Arial"/>
                <a:cs typeface="Arial"/>
              </a:rPr>
              <a:t>to</a:t>
            </a:r>
            <a:r>
              <a:rPr sz="1000" spc="-35" dirty="0">
                <a:latin typeface="Arial"/>
                <a:cs typeface="Arial"/>
              </a:rPr>
              <a:t> </a:t>
            </a:r>
            <a:r>
              <a:rPr sz="1000" i="1" spc="-50" dirty="0">
                <a:latin typeface="Arial"/>
                <a:cs typeface="Arial"/>
              </a:rPr>
              <a:t>D</a:t>
            </a:r>
            <a:endParaRPr sz="1000" dirty="0">
              <a:latin typeface="Arial"/>
              <a:cs typeface="Arial"/>
            </a:endParaRPr>
          </a:p>
        </p:txBody>
      </p:sp>
      <p:grpSp>
        <p:nvGrpSpPr>
          <p:cNvPr id="779" name="组合 778">
            <a:extLst>
              <a:ext uri="{FF2B5EF4-FFF2-40B4-BE49-F238E27FC236}">
                <a16:creationId xmlns:a16="http://schemas.microsoft.com/office/drawing/2014/main" id="{EFCEFF9A-105C-3657-3446-042242BDB61C}"/>
              </a:ext>
            </a:extLst>
          </p:cNvPr>
          <p:cNvGrpSpPr/>
          <p:nvPr/>
        </p:nvGrpSpPr>
        <p:grpSpPr>
          <a:xfrm>
            <a:off x="409632" y="2926390"/>
            <a:ext cx="75565" cy="113926"/>
            <a:chOff x="409632" y="2926390"/>
            <a:chExt cx="75565" cy="113926"/>
          </a:xfrm>
        </p:grpSpPr>
        <p:sp>
          <p:nvSpPr>
            <p:cNvPr id="774" name="object 730">
              <a:extLst>
                <a:ext uri="{FF2B5EF4-FFF2-40B4-BE49-F238E27FC236}">
                  <a16:creationId xmlns:a16="http://schemas.microsoft.com/office/drawing/2014/main" id="{18848191-4AD5-1FD7-39A9-14702DA851C3}"/>
                </a:ext>
              </a:extLst>
            </p:cNvPr>
            <p:cNvSpPr/>
            <p:nvPr/>
          </p:nvSpPr>
          <p:spPr>
            <a:xfrm>
              <a:off x="447365" y="2926390"/>
              <a:ext cx="0" cy="48260"/>
            </a:xfrm>
            <a:custGeom>
              <a:avLst/>
              <a:gdLst/>
              <a:ahLst/>
              <a:cxnLst/>
              <a:rect l="l" t="t" r="r" b="b"/>
              <a:pathLst>
                <a:path h="48260">
                  <a:moveTo>
                    <a:pt x="0" y="47761"/>
                  </a:moveTo>
                  <a:lnTo>
                    <a:pt x="0" y="0"/>
                  </a:lnTo>
                </a:path>
              </a:pathLst>
            </a:custGeom>
            <a:ln w="12577">
              <a:solidFill>
                <a:srgbClr val="000000"/>
              </a:solidFill>
            </a:ln>
          </p:spPr>
          <p:txBody>
            <a:bodyPr wrap="square" lIns="0" tIns="0" rIns="0" bIns="0" rtlCol="0"/>
            <a:lstStyle/>
            <a:p>
              <a:endParaRPr/>
            </a:p>
          </p:txBody>
        </p:sp>
        <p:sp>
          <p:nvSpPr>
            <p:cNvPr id="775" name="object 733">
              <a:extLst>
                <a:ext uri="{FF2B5EF4-FFF2-40B4-BE49-F238E27FC236}">
                  <a16:creationId xmlns:a16="http://schemas.microsoft.com/office/drawing/2014/main" id="{4EF42874-CB5F-8805-6F3E-A6F6A7FA807E}"/>
                </a:ext>
              </a:extLst>
            </p:cNvPr>
            <p:cNvSpPr/>
            <p:nvPr/>
          </p:nvSpPr>
          <p:spPr>
            <a:xfrm>
              <a:off x="409632" y="2964751"/>
              <a:ext cx="75565" cy="75565"/>
            </a:xfrm>
            <a:custGeom>
              <a:avLst/>
              <a:gdLst/>
              <a:ahLst/>
              <a:cxnLst/>
              <a:rect l="l" t="t" r="r" b="b"/>
              <a:pathLst>
                <a:path w="75565" h="75564">
                  <a:moveTo>
                    <a:pt x="75466" y="0"/>
                  </a:moveTo>
                  <a:lnTo>
                    <a:pt x="0" y="0"/>
                  </a:lnTo>
                  <a:lnTo>
                    <a:pt x="37733" y="75204"/>
                  </a:lnTo>
                  <a:lnTo>
                    <a:pt x="75466" y="0"/>
                  </a:lnTo>
                  <a:close/>
                </a:path>
              </a:pathLst>
            </a:custGeom>
            <a:solidFill>
              <a:srgbClr val="000000"/>
            </a:solidFill>
          </p:spPr>
          <p:txBody>
            <a:bodyPr wrap="square" lIns="0" tIns="0" rIns="0" bIns="0" rtlCol="0"/>
            <a:lstStyle/>
            <a:p>
              <a:endParaRPr/>
            </a:p>
          </p:txBody>
        </p:sp>
      </p:grpSp>
      <p:grpSp>
        <p:nvGrpSpPr>
          <p:cNvPr id="780" name="组合 779">
            <a:extLst>
              <a:ext uri="{FF2B5EF4-FFF2-40B4-BE49-F238E27FC236}">
                <a16:creationId xmlns:a16="http://schemas.microsoft.com/office/drawing/2014/main" id="{C8D491C8-7274-076C-F4F1-272F7C6384A4}"/>
              </a:ext>
            </a:extLst>
          </p:cNvPr>
          <p:cNvGrpSpPr/>
          <p:nvPr/>
        </p:nvGrpSpPr>
        <p:grpSpPr>
          <a:xfrm>
            <a:off x="407743" y="3213371"/>
            <a:ext cx="75565" cy="113926"/>
            <a:chOff x="407743" y="3213371"/>
            <a:chExt cx="75565" cy="113926"/>
          </a:xfrm>
        </p:grpSpPr>
        <p:sp>
          <p:nvSpPr>
            <p:cNvPr id="776" name="object 730">
              <a:extLst>
                <a:ext uri="{FF2B5EF4-FFF2-40B4-BE49-F238E27FC236}">
                  <a16:creationId xmlns:a16="http://schemas.microsoft.com/office/drawing/2014/main" id="{7508F2BC-EF38-745C-0E0E-EFBDF5C42CA3}"/>
                </a:ext>
              </a:extLst>
            </p:cNvPr>
            <p:cNvSpPr/>
            <p:nvPr/>
          </p:nvSpPr>
          <p:spPr>
            <a:xfrm>
              <a:off x="445476" y="3213371"/>
              <a:ext cx="0" cy="48260"/>
            </a:xfrm>
            <a:custGeom>
              <a:avLst/>
              <a:gdLst/>
              <a:ahLst/>
              <a:cxnLst/>
              <a:rect l="l" t="t" r="r" b="b"/>
              <a:pathLst>
                <a:path h="48260">
                  <a:moveTo>
                    <a:pt x="0" y="47761"/>
                  </a:moveTo>
                  <a:lnTo>
                    <a:pt x="0" y="0"/>
                  </a:lnTo>
                </a:path>
              </a:pathLst>
            </a:custGeom>
            <a:ln w="12577">
              <a:solidFill>
                <a:srgbClr val="000000"/>
              </a:solidFill>
            </a:ln>
          </p:spPr>
          <p:txBody>
            <a:bodyPr wrap="square" lIns="0" tIns="0" rIns="0" bIns="0" rtlCol="0"/>
            <a:lstStyle/>
            <a:p>
              <a:endParaRPr/>
            </a:p>
          </p:txBody>
        </p:sp>
        <p:sp>
          <p:nvSpPr>
            <p:cNvPr id="777" name="object 733">
              <a:extLst>
                <a:ext uri="{FF2B5EF4-FFF2-40B4-BE49-F238E27FC236}">
                  <a16:creationId xmlns:a16="http://schemas.microsoft.com/office/drawing/2014/main" id="{E16F1608-18A0-D17D-161C-2B587E3B22C2}"/>
                </a:ext>
              </a:extLst>
            </p:cNvPr>
            <p:cNvSpPr/>
            <p:nvPr/>
          </p:nvSpPr>
          <p:spPr>
            <a:xfrm>
              <a:off x="407743" y="3251732"/>
              <a:ext cx="75565" cy="75565"/>
            </a:xfrm>
            <a:custGeom>
              <a:avLst/>
              <a:gdLst/>
              <a:ahLst/>
              <a:cxnLst/>
              <a:rect l="l" t="t" r="r" b="b"/>
              <a:pathLst>
                <a:path w="75565" h="75564">
                  <a:moveTo>
                    <a:pt x="75466" y="0"/>
                  </a:moveTo>
                  <a:lnTo>
                    <a:pt x="0" y="0"/>
                  </a:lnTo>
                  <a:lnTo>
                    <a:pt x="37733" y="75204"/>
                  </a:lnTo>
                  <a:lnTo>
                    <a:pt x="75466" y="0"/>
                  </a:lnTo>
                  <a:close/>
                </a:path>
              </a:pathLst>
            </a:custGeom>
            <a:solidFill>
              <a:srgbClr val="000000"/>
            </a:solidFill>
          </p:spPr>
          <p:txBody>
            <a:bodyPr wrap="square" lIns="0" tIns="0" rIns="0" bIns="0" rtlCol="0"/>
            <a:lstStyle/>
            <a:p>
              <a:endParaRPr/>
            </a:p>
          </p:txBody>
        </p:sp>
      </p:grpSp>
      <p:sp>
        <p:nvSpPr>
          <p:cNvPr id="791" name="object 740">
            <a:extLst>
              <a:ext uri="{FF2B5EF4-FFF2-40B4-BE49-F238E27FC236}">
                <a16:creationId xmlns:a16="http://schemas.microsoft.com/office/drawing/2014/main" id="{AC3BE9C4-FD72-8842-0A98-19A2E3C221E0}"/>
              </a:ext>
            </a:extLst>
          </p:cNvPr>
          <p:cNvSpPr txBox="1"/>
          <p:nvPr/>
        </p:nvSpPr>
        <p:spPr>
          <a:xfrm>
            <a:off x="171448" y="2719576"/>
            <a:ext cx="495934" cy="198772"/>
          </a:xfrm>
          <a:prstGeom prst="rect">
            <a:avLst/>
          </a:prstGeom>
        </p:spPr>
        <p:txBody>
          <a:bodyPr vert="horz" wrap="square" lIns="0" tIns="13970" rIns="0" bIns="0" rtlCol="0">
            <a:spAutoFit/>
          </a:bodyPr>
          <a:lstStyle/>
          <a:p>
            <a:pPr marL="12700" algn="ctr">
              <a:lnSpc>
                <a:spcPct val="100000"/>
              </a:lnSpc>
              <a:spcBef>
                <a:spcPts val="110"/>
              </a:spcBef>
            </a:pPr>
            <a:r>
              <a:rPr sz="1200" spc="-765" dirty="0">
                <a:latin typeface="Arial"/>
                <a:cs typeface="Arial"/>
              </a:rPr>
              <a:t>s</a:t>
            </a:r>
            <a:r>
              <a:rPr sz="1200" spc="-80" dirty="0">
                <a:latin typeface="Arial"/>
                <a:cs typeface="Arial"/>
              </a:rPr>
              <a:t>s</a:t>
            </a:r>
            <a:r>
              <a:rPr sz="1200" spc="-459" dirty="0">
                <a:latin typeface="Arial"/>
                <a:cs typeface="Arial"/>
              </a:rPr>
              <a:t>t</a:t>
            </a:r>
            <a:r>
              <a:rPr sz="1200" spc="-80" dirty="0">
                <a:latin typeface="Arial"/>
                <a:cs typeface="Arial"/>
              </a:rPr>
              <a:t>t</a:t>
            </a:r>
            <a:r>
              <a:rPr sz="1200" spc="-840" dirty="0">
                <a:latin typeface="Arial"/>
                <a:cs typeface="Arial"/>
              </a:rPr>
              <a:t>a</a:t>
            </a:r>
            <a:r>
              <a:rPr sz="1200" spc="-80" dirty="0">
                <a:latin typeface="Arial"/>
                <a:cs typeface="Arial"/>
              </a:rPr>
              <a:t>a</a:t>
            </a:r>
            <a:r>
              <a:rPr sz="1200" spc="-844" dirty="0">
                <a:latin typeface="Arial"/>
                <a:cs typeface="Arial"/>
              </a:rPr>
              <a:t>g</a:t>
            </a:r>
            <a:r>
              <a:rPr sz="1200" spc="-80" dirty="0">
                <a:latin typeface="Arial"/>
                <a:cs typeface="Arial"/>
              </a:rPr>
              <a:t>g</a:t>
            </a:r>
            <a:r>
              <a:rPr lang="en-US" sz="1200" spc="-80" dirty="0">
                <a:latin typeface="Arial"/>
                <a:cs typeface="Arial"/>
              </a:rPr>
              <a:t>e1</a:t>
            </a:r>
            <a:endParaRPr sz="1200" dirty="0">
              <a:latin typeface="Arial"/>
              <a:cs typeface="Arial"/>
            </a:endParaRPr>
          </a:p>
        </p:txBody>
      </p:sp>
      <p:sp>
        <p:nvSpPr>
          <p:cNvPr id="792" name="object 740">
            <a:extLst>
              <a:ext uri="{FF2B5EF4-FFF2-40B4-BE49-F238E27FC236}">
                <a16:creationId xmlns:a16="http://schemas.microsoft.com/office/drawing/2014/main" id="{2E434F5E-FD65-4CA8-4CB5-BF8CCC39EE71}"/>
              </a:ext>
            </a:extLst>
          </p:cNvPr>
          <p:cNvSpPr txBox="1"/>
          <p:nvPr/>
        </p:nvSpPr>
        <p:spPr>
          <a:xfrm>
            <a:off x="183738" y="3011547"/>
            <a:ext cx="495934" cy="198772"/>
          </a:xfrm>
          <a:prstGeom prst="rect">
            <a:avLst/>
          </a:prstGeom>
        </p:spPr>
        <p:txBody>
          <a:bodyPr vert="horz" wrap="square" lIns="0" tIns="13970" rIns="0" bIns="0" rtlCol="0">
            <a:spAutoFit/>
          </a:bodyPr>
          <a:lstStyle/>
          <a:p>
            <a:pPr marL="12700" algn="ctr">
              <a:lnSpc>
                <a:spcPct val="100000"/>
              </a:lnSpc>
              <a:spcBef>
                <a:spcPts val="110"/>
              </a:spcBef>
            </a:pPr>
            <a:r>
              <a:rPr sz="1200" spc="-765" dirty="0">
                <a:latin typeface="Arial"/>
                <a:cs typeface="Arial"/>
              </a:rPr>
              <a:t>s</a:t>
            </a:r>
            <a:r>
              <a:rPr sz="1200" spc="-80" dirty="0">
                <a:latin typeface="Arial"/>
                <a:cs typeface="Arial"/>
              </a:rPr>
              <a:t>s</a:t>
            </a:r>
            <a:r>
              <a:rPr sz="1200" spc="-459" dirty="0">
                <a:latin typeface="Arial"/>
                <a:cs typeface="Arial"/>
              </a:rPr>
              <a:t>t</a:t>
            </a:r>
            <a:r>
              <a:rPr sz="1200" spc="-80" dirty="0">
                <a:latin typeface="Arial"/>
                <a:cs typeface="Arial"/>
              </a:rPr>
              <a:t>t</a:t>
            </a:r>
            <a:r>
              <a:rPr sz="1200" spc="-840" dirty="0">
                <a:latin typeface="Arial"/>
                <a:cs typeface="Arial"/>
              </a:rPr>
              <a:t>a</a:t>
            </a:r>
            <a:r>
              <a:rPr sz="1200" spc="-80" dirty="0">
                <a:latin typeface="Arial"/>
                <a:cs typeface="Arial"/>
              </a:rPr>
              <a:t>a</a:t>
            </a:r>
            <a:r>
              <a:rPr sz="1200" spc="-844" dirty="0">
                <a:latin typeface="Arial"/>
                <a:cs typeface="Arial"/>
              </a:rPr>
              <a:t>g</a:t>
            </a:r>
            <a:r>
              <a:rPr sz="1200" spc="-80" dirty="0">
                <a:latin typeface="Arial"/>
                <a:cs typeface="Arial"/>
              </a:rPr>
              <a:t>g</a:t>
            </a:r>
            <a:r>
              <a:rPr lang="en-US" sz="1200" spc="-80" dirty="0">
                <a:latin typeface="Arial"/>
                <a:cs typeface="Arial"/>
              </a:rPr>
              <a:t>e2</a:t>
            </a:r>
            <a:endParaRPr sz="1200" dirty="0">
              <a:latin typeface="Arial"/>
              <a:cs typeface="Arial"/>
            </a:endParaRPr>
          </a:p>
        </p:txBody>
      </p:sp>
      <p:sp>
        <p:nvSpPr>
          <p:cNvPr id="793" name="object 740">
            <a:extLst>
              <a:ext uri="{FF2B5EF4-FFF2-40B4-BE49-F238E27FC236}">
                <a16:creationId xmlns:a16="http://schemas.microsoft.com/office/drawing/2014/main" id="{788D5D25-305F-895C-DF4A-A0273A243944}"/>
              </a:ext>
            </a:extLst>
          </p:cNvPr>
          <p:cNvSpPr txBox="1"/>
          <p:nvPr/>
        </p:nvSpPr>
        <p:spPr>
          <a:xfrm>
            <a:off x="186572" y="3289790"/>
            <a:ext cx="495934" cy="198772"/>
          </a:xfrm>
          <a:prstGeom prst="rect">
            <a:avLst/>
          </a:prstGeom>
        </p:spPr>
        <p:txBody>
          <a:bodyPr vert="horz" wrap="square" lIns="0" tIns="13970" rIns="0" bIns="0" rtlCol="0">
            <a:spAutoFit/>
          </a:bodyPr>
          <a:lstStyle/>
          <a:p>
            <a:pPr marL="12700" algn="ctr">
              <a:lnSpc>
                <a:spcPct val="100000"/>
              </a:lnSpc>
              <a:spcBef>
                <a:spcPts val="110"/>
              </a:spcBef>
            </a:pPr>
            <a:r>
              <a:rPr sz="1200" spc="-765" dirty="0">
                <a:latin typeface="Arial"/>
                <a:cs typeface="Arial"/>
              </a:rPr>
              <a:t>s</a:t>
            </a:r>
            <a:r>
              <a:rPr sz="1200" spc="-80" dirty="0">
                <a:latin typeface="Arial"/>
                <a:cs typeface="Arial"/>
              </a:rPr>
              <a:t>s</a:t>
            </a:r>
            <a:r>
              <a:rPr sz="1200" spc="-459" dirty="0">
                <a:latin typeface="Arial"/>
                <a:cs typeface="Arial"/>
              </a:rPr>
              <a:t>t</a:t>
            </a:r>
            <a:r>
              <a:rPr sz="1200" spc="-80" dirty="0">
                <a:latin typeface="Arial"/>
                <a:cs typeface="Arial"/>
              </a:rPr>
              <a:t>t</a:t>
            </a:r>
            <a:r>
              <a:rPr sz="1200" spc="-840" dirty="0">
                <a:latin typeface="Arial"/>
                <a:cs typeface="Arial"/>
              </a:rPr>
              <a:t>a</a:t>
            </a:r>
            <a:r>
              <a:rPr sz="1200" spc="-80" dirty="0">
                <a:latin typeface="Arial"/>
                <a:cs typeface="Arial"/>
              </a:rPr>
              <a:t>a</a:t>
            </a:r>
            <a:r>
              <a:rPr sz="1200" spc="-844" dirty="0">
                <a:latin typeface="Arial"/>
                <a:cs typeface="Arial"/>
              </a:rPr>
              <a:t>g</a:t>
            </a:r>
            <a:r>
              <a:rPr sz="1200" spc="-80" dirty="0">
                <a:latin typeface="Arial"/>
                <a:cs typeface="Arial"/>
              </a:rPr>
              <a:t>g</a:t>
            </a:r>
            <a:r>
              <a:rPr lang="en-US" sz="1200" spc="-80" dirty="0">
                <a:latin typeface="Arial"/>
                <a:cs typeface="Arial"/>
              </a:rPr>
              <a:t>e3</a:t>
            </a:r>
            <a:endParaRPr sz="1200" dirty="0">
              <a:latin typeface="Arial"/>
              <a:cs typeface="Arial"/>
            </a:endParaRPr>
          </a:p>
        </p:txBody>
      </p:sp>
      <p:sp>
        <p:nvSpPr>
          <p:cNvPr id="794" name="文本框 793">
            <a:extLst>
              <a:ext uri="{FF2B5EF4-FFF2-40B4-BE49-F238E27FC236}">
                <a16:creationId xmlns:a16="http://schemas.microsoft.com/office/drawing/2014/main" id="{C29161FC-32C8-53CF-68B2-FC154E1C4B45}"/>
              </a:ext>
            </a:extLst>
          </p:cNvPr>
          <p:cNvSpPr txBox="1"/>
          <p:nvPr/>
        </p:nvSpPr>
        <p:spPr>
          <a:xfrm>
            <a:off x="651456" y="2839302"/>
            <a:ext cx="676980" cy="276999"/>
          </a:xfrm>
          <a:prstGeom prst="rect">
            <a:avLst/>
          </a:prstGeom>
          <a:noFill/>
        </p:spPr>
        <p:txBody>
          <a:bodyPr wrap="none" rtlCol="0">
            <a:spAutoFit/>
          </a:bodyPr>
          <a:lstStyle/>
          <a:p>
            <a:r>
              <a:rPr kumimoji="1" lang="en-US" altLang="zh-CN" sz="1200" dirty="0">
                <a:solidFill>
                  <a:srgbClr val="A1B5E0"/>
                </a:solidFill>
              </a:rPr>
              <a:t>forward</a:t>
            </a:r>
            <a:endParaRPr kumimoji="1" lang="zh-CN" altLang="en-US" sz="1200" dirty="0">
              <a:solidFill>
                <a:srgbClr val="A1B5E0"/>
              </a:solidFill>
            </a:endParaRPr>
          </a:p>
        </p:txBody>
      </p:sp>
      <p:sp>
        <p:nvSpPr>
          <p:cNvPr id="10" name="文本占位符 9">
            <a:extLst>
              <a:ext uri="{FF2B5EF4-FFF2-40B4-BE49-F238E27FC236}">
                <a16:creationId xmlns:a16="http://schemas.microsoft.com/office/drawing/2014/main" id="{F821DC2F-1DA5-2FCA-4B42-265BDE719C44}"/>
              </a:ext>
            </a:extLst>
          </p:cNvPr>
          <p:cNvSpPr>
            <a:spLocks noGrp="1"/>
          </p:cNvSpPr>
          <p:nvPr>
            <p:ph type="body" sz="quarter" idx="13"/>
          </p:nvPr>
        </p:nvSpPr>
        <p:spPr/>
        <p:txBody>
          <a:bodyPr/>
          <a:lstStyle/>
          <a:p>
            <a:r>
              <a:rPr lang="zh-CN" altLang="en-US" dirty="0"/>
              <a:t>概览</a:t>
            </a:r>
          </a:p>
        </p:txBody>
      </p:sp>
    </p:spTree>
    <p:extLst>
      <p:ext uri="{BB962C8B-B14F-4D97-AF65-F5344CB8AC3E}">
        <p14:creationId xmlns:p14="http://schemas.microsoft.com/office/powerpoint/2010/main" val="102621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Motivation</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Conclusions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Methodology</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57" name="组合 56"/>
            <p:cNvGrpSpPr/>
            <p:nvPr/>
          </p:nvGrpSpPr>
          <p:grpSpPr>
            <a:xfrm>
              <a:off x="3655902" y="3813879"/>
              <a:ext cx="4880195" cy="553054"/>
              <a:chOff x="3655902" y="1765588"/>
              <a:chExt cx="4880195" cy="553054"/>
            </a:xfrm>
          </p:grpSpPr>
          <p:grpSp>
            <p:nvGrpSpPr>
              <p:cNvPr id="58" name="Google Shape;863;p65"/>
              <p:cNvGrpSpPr>
                <a:grpSpLocks noChangeAspect="1"/>
              </p:cNvGrpSpPr>
              <p:nvPr/>
            </p:nvGrpSpPr>
            <p:grpSpPr>
              <a:xfrm>
                <a:off x="3655902" y="1952115"/>
                <a:ext cx="190147" cy="180000"/>
                <a:chOff x="4660325" y="1866850"/>
                <a:chExt cx="68350" cy="58100"/>
              </a:xfrm>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grpSp>
            <p:nvGrpSpPr>
              <p:cNvPr id="59" name="Google Shape;863;p65"/>
              <p:cNvGrpSpPr>
                <a:grpSpLocks noChangeAspect="1"/>
              </p:cNvGrpSpPr>
              <p:nvPr/>
            </p:nvGrpSpPr>
            <p:grpSpPr>
              <a:xfrm flipH="1">
                <a:off x="8345950" y="1952115"/>
                <a:ext cx="190147" cy="180000"/>
                <a:chOff x="4660325" y="1866850"/>
                <a:chExt cx="68350" cy="58100"/>
              </a:xfrm>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sp>
            <p:nvSpPr>
              <p:cNvPr id="60" name="矩形: 圆角 59"/>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rgbClr val="384331"/>
                    </a:solidFill>
                    <a:latin typeface="Smiley Sans Oblique" pitchFamily="2" charset="-122"/>
                    <a:ea typeface="Smiley Sans Oblique" pitchFamily="2" charset="-122"/>
                    <a:cs typeface="+mn-ea"/>
                  </a:rPr>
                  <a:t>Experiments</a:t>
                </a:r>
                <a:endParaRPr lang="zh-CN" altLang="en-US" sz="2800" b="1" spc="300" dirty="0">
                  <a:solidFill>
                    <a:srgbClr val="384331"/>
                  </a:solidFill>
                  <a:latin typeface="Smiley Sans Oblique" pitchFamily="2" charset="-122"/>
                  <a:ea typeface="Smiley Sans Oblique" pitchFamily="2" charset="-122"/>
                  <a:cs typeface="+mn-ea"/>
                </a:endParaRPr>
              </a:p>
            </p:txBody>
          </p:sp>
        </p:grpSp>
      </p:grpSp>
      <p:sp>
        <p:nvSpPr>
          <p:cNvPr id="3" name="文本占位符 2"/>
          <p:cNvSpPr>
            <a:spLocks noGrp="1"/>
          </p:cNvSpPr>
          <p:nvPr>
            <p:ph type="body" sz="quarter" idx="13"/>
          </p:nvPr>
        </p:nvSpPr>
        <p:spPr/>
        <p:txBody>
          <a:bodyPr/>
          <a:lstStyle/>
          <a:p>
            <a:r>
              <a:rPr lang="zh-CN" altLang="en-US"/>
              <a:t>提纲</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18</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en-US" altLang="zh-CN" dirty="0"/>
              <a:t>Comparison with GPipe</a:t>
            </a:r>
            <a:endParaRPr lang="fr-FR" altLang="zh-CN" dirty="0"/>
          </a:p>
        </p:txBody>
      </p:sp>
      <p:pic>
        <p:nvPicPr>
          <p:cNvPr id="5" name="图片 4" descr="表格&#10;&#10;描述已自动生成">
            <a:extLst>
              <a:ext uri="{FF2B5EF4-FFF2-40B4-BE49-F238E27FC236}">
                <a16:creationId xmlns:a16="http://schemas.microsoft.com/office/drawing/2014/main" id="{4B7FAD21-2A4A-16C3-CE24-AA51BCE80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59" y="2789382"/>
            <a:ext cx="5375387" cy="3532176"/>
          </a:xfrm>
          <a:prstGeom prst="rect">
            <a:avLst/>
          </a:prstGeom>
        </p:spPr>
      </p:pic>
      <p:sp>
        <p:nvSpPr>
          <p:cNvPr id="8" name="文本框 7">
            <a:extLst>
              <a:ext uri="{FF2B5EF4-FFF2-40B4-BE49-F238E27FC236}">
                <a16:creationId xmlns:a16="http://schemas.microsoft.com/office/drawing/2014/main" id="{FFCAEBA0-F57C-FBB1-7B49-C5240F023722}"/>
              </a:ext>
            </a:extLst>
          </p:cNvPr>
          <p:cNvSpPr txBox="1"/>
          <p:nvPr/>
        </p:nvSpPr>
        <p:spPr>
          <a:xfrm>
            <a:off x="452759" y="1071418"/>
            <a:ext cx="11509542"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BERT-48</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阶段流水线，</a:t>
            </a:r>
            <a:r>
              <a:rPr kumimoji="1" lang="en-US" altLang="zh-CN" dirty="0">
                <a:latin typeface="Microsoft YaHei" panose="020B0503020204020204" pitchFamily="34" charset="-122"/>
                <a:ea typeface="Microsoft YaHei" panose="020B0503020204020204" pitchFamily="34" charset="-122"/>
              </a:rPr>
              <a:t>RC</a:t>
            </a:r>
            <a:r>
              <a:rPr kumimoji="1" lang="zh-CN" altLang="en-US" dirty="0">
                <a:latin typeface="Microsoft YaHei" panose="020B0503020204020204" pitchFamily="34" charset="-122"/>
                <a:ea typeface="Microsoft YaHei" panose="020B0503020204020204" pitchFamily="34" charset="-122"/>
              </a:rPr>
              <a:t>即重计算</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V-100</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16GB</a:t>
            </a:r>
            <a:r>
              <a:rPr kumimoji="1" lang="zh-CN" altLang="en-US" dirty="0">
                <a:latin typeface="Microsoft YaHei" panose="020B0503020204020204" pitchFamily="34" charset="-122"/>
                <a:ea typeface="Microsoft YaHei" panose="020B0503020204020204" pitchFamily="34" charset="-122"/>
              </a:rPr>
              <a:t>，带宽</a:t>
            </a:r>
            <a:r>
              <a:rPr kumimoji="1" lang="en-US" altLang="zh-CN" dirty="0">
                <a:latin typeface="Microsoft YaHei" panose="020B0503020204020204" pitchFamily="34" charset="-122"/>
                <a:ea typeface="Microsoft YaHei" panose="020B0503020204020204" pitchFamily="34" charset="-122"/>
              </a:rPr>
              <a:t>25Gbps</a:t>
            </a:r>
          </a:p>
          <a:p>
            <a:pPr marL="285750" indent="-285750">
              <a:lnSpc>
                <a:spcPct val="150000"/>
              </a:lnSpc>
              <a:buFont typeface="Arial" panose="020B0604020202020204" pitchFamily="34" charset="0"/>
              <a:buChar char="•"/>
            </a:pPr>
            <a:r>
              <a:rPr kumimoji="1" lang="zh-CN" altLang="en-US" dirty="0">
                <a:solidFill>
                  <a:srgbClr val="EB7055"/>
                </a:solidFill>
                <a:latin typeface="Microsoft YaHei" panose="020B0503020204020204" pitchFamily="34" charset="-122"/>
                <a:ea typeface="Microsoft YaHei" panose="020B0503020204020204" pitchFamily="34" charset="-122"/>
              </a:rPr>
              <a:t>相比于</a:t>
            </a:r>
            <a:r>
              <a:rPr kumimoji="1" lang="en-US" altLang="zh-CN" dirty="0">
                <a:solidFill>
                  <a:srgbClr val="EB7055"/>
                </a:solidFill>
                <a:latin typeface="Microsoft YaHei" panose="020B0503020204020204" pitchFamily="34" charset="-122"/>
                <a:ea typeface="Microsoft YaHei" panose="020B0503020204020204" pitchFamily="34" charset="-122"/>
              </a:rPr>
              <a:t>GPipe</a:t>
            </a:r>
            <a:r>
              <a:rPr kumimoji="1" lang="zh-CN" altLang="en-US" dirty="0">
                <a:solidFill>
                  <a:srgbClr val="EB7055"/>
                </a:solidFill>
                <a:latin typeface="Microsoft YaHei" panose="020B0503020204020204" pitchFamily="34" charset="-122"/>
                <a:ea typeface="Microsoft YaHei" panose="020B0503020204020204" pitchFamily="34" charset="-122"/>
              </a:rPr>
              <a:t>，实现了</a:t>
            </a:r>
            <a:r>
              <a:rPr kumimoji="1" lang="en-US" altLang="zh-CN" dirty="0">
                <a:solidFill>
                  <a:srgbClr val="EB7055"/>
                </a:solidFill>
                <a:latin typeface="Microsoft YaHei" panose="020B0503020204020204" pitchFamily="34" charset="-122"/>
                <a:ea typeface="Microsoft YaHei" panose="020B0503020204020204" pitchFamily="34" charset="-122"/>
              </a:rPr>
              <a:t>60%</a:t>
            </a:r>
            <a:r>
              <a:rPr kumimoji="1" lang="zh-CN" altLang="en-US" dirty="0">
                <a:solidFill>
                  <a:srgbClr val="EB7055"/>
                </a:solidFill>
                <a:latin typeface="Microsoft YaHei" panose="020B0503020204020204" pitchFamily="34" charset="-122"/>
                <a:ea typeface="Microsoft YaHei" panose="020B0503020204020204" pitchFamily="34" charset="-122"/>
              </a:rPr>
              <a:t>的加速，且节省显存</a:t>
            </a:r>
            <a:r>
              <a:rPr kumimoji="1" lang="en-US" altLang="zh-CN" dirty="0">
                <a:solidFill>
                  <a:srgbClr val="EB7055"/>
                </a:solidFill>
                <a:latin typeface="Microsoft YaHei" panose="020B0503020204020204" pitchFamily="34" charset="-122"/>
                <a:ea typeface="Microsoft YaHei" panose="020B0503020204020204" pitchFamily="34" charset="-122"/>
              </a:rPr>
              <a:t>13%</a:t>
            </a:r>
            <a:endParaRPr kumimoji="1" lang="zh-CN" altLang="en-US" dirty="0">
              <a:solidFill>
                <a:srgbClr val="EB7055"/>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1DADC53-B014-4EE4-6077-1414AC123B46}"/>
              </a:ext>
            </a:extLst>
          </p:cNvPr>
          <p:cNvSpPr/>
          <p:nvPr/>
        </p:nvSpPr>
        <p:spPr>
          <a:xfrm>
            <a:off x="2392218" y="3519055"/>
            <a:ext cx="2863273" cy="240145"/>
          </a:xfrm>
          <a:prstGeom prst="rect">
            <a:avLst/>
          </a:prstGeom>
          <a:noFill/>
          <a:ln w="25400">
            <a:solidFill>
              <a:srgbClr val="EB70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F77624EF-B792-B233-8A7A-F261F6CBECE5}"/>
              </a:ext>
            </a:extLst>
          </p:cNvPr>
          <p:cNvSpPr/>
          <p:nvPr/>
        </p:nvSpPr>
        <p:spPr>
          <a:xfrm>
            <a:off x="2392218" y="5186218"/>
            <a:ext cx="2863273" cy="240145"/>
          </a:xfrm>
          <a:prstGeom prst="rect">
            <a:avLst/>
          </a:prstGeom>
          <a:noFill/>
          <a:ln w="25400">
            <a:solidFill>
              <a:srgbClr val="EB70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descr="表格&#10;&#10;描述已自动生成">
            <a:extLst>
              <a:ext uri="{FF2B5EF4-FFF2-40B4-BE49-F238E27FC236}">
                <a16:creationId xmlns:a16="http://schemas.microsoft.com/office/drawing/2014/main" id="{BCE4B444-F7C0-2386-19BF-E4ED17965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719" y="1440614"/>
            <a:ext cx="5605582" cy="3976772"/>
          </a:xfrm>
          <a:prstGeom prst="rect">
            <a:avLst/>
          </a:prstGeom>
        </p:spPr>
      </p:pic>
    </p:spTree>
    <p:extLst>
      <p:ext uri="{BB962C8B-B14F-4D97-AF65-F5344CB8AC3E}">
        <p14:creationId xmlns:p14="http://schemas.microsoft.com/office/powerpoint/2010/main" val="343745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19</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en-US" altLang="zh-CN" dirty="0"/>
              <a:t>Comparison with PipeDream</a:t>
            </a:r>
            <a:endParaRPr lang="fr-FR" altLang="zh-CN" dirty="0"/>
          </a:p>
        </p:txBody>
      </p:sp>
      <p:sp>
        <p:nvSpPr>
          <p:cNvPr id="8" name="文本框 7">
            <a:extLst>
              <a:ext uri="{FF2B5EF4-FFF2-40B4-BE49-F238E27FC236}">
                <a16:creationId xmlns:a16="http://schemas.microsoft.com/office/drawing/2014/main" id="{FFCAEBA0-F57C-FBB1-7B49-C5240F023722}"/>
              </a:ext>
            </a:extLst>
          </p:cNvPr>
          <p:cNvSpPr txBox="1"/>
          <p:nvPr/>
        </p:nvSpPr>
        <p:spPr>
          <a:xfrm>
            <a:off x="452759" y="1071418"/>
            <a:ext cx="11509542"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8</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V100</a:t>
            </a:r>
            <a:r>
              <a:rPr kumimoji="1" lang="zh-CN" altLang="en-US" dirty="0">
                <a:latin typeface="Microsoft YaHei" panose="020B0503020204020204" pitchFamily="34" charset="-122"/>
                <a:ea typeface="Microsoft YaHei" panose="020B0503020204020204" pitchFamily="34" charset="-122"/>
              </a:rPr>
              <a:t>），机器内部</a:t>
            </a:r>
            <a:r>
              <a:rPr kumimoji="1" lang="en-US" altLang="zh-CN" dirty="0" err="1">
                <a:latin typeface="Microsoft YaHei" panose="020B0503020204020204" pitchFamily="34" charset="-122"/>
                <a:ea typeface="Microsoft YaHei" panose="020B0503020204020204" pitchFamily="34" charset="-122"/>
              </a:rPr>
              <a:t>NVLink</a:t>
            </a:r>
            <a:r>
              <a:rPr kumimoji="1" lang="zh-CN" altLang="en-US" dirty="0">
                <a:latin typeface="Microsoft YaHei" panose="020B0503020204020204" pitchFamily="34" charset="-122"/>
                <a:ea typeface="Microsoft YaHei" panose="020B0503020204020204" pitchFamily="34" charset="-122"/>
              </a:rPr>
              <a:t>，机器之间以太网</a:t>
            </a:r>
            <a:r>
              <a:rPr kumimoji="1" lang="en-US" altLang="zh-CN" dirty="0">
                <a:latin typeface="Microsoft YaHei" panose="020B0503020204020204" pitchFamily="34" charset="-122"/>
                <a:ea typeface="Microsoft YaHei" panose="020B0503020204020204" pitchFamily="34" charset="-122"/>
              </a:rPr>
              <a:t>25Gbps</a:t>
            </a: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形式为</a:t>
            </a:r>
            <a:r>
              <a:rPr kumimoji="1" lang="en-US" altLang="zh-CN" dirty="0">
                <a:latin typeface="Microsoft YaHei" panose="020B0503020204020204" pitchFamily="34" charset="-122"/>
                <a:ea typeface="Microsoft YaHei" panose="020B0503020204020204" pitchFamily="34" charset="-122"/>
              </a:rPr>
              <a:t>(start layer, end layer)@[GPU IDs]</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straight</a:t>
            </a:r>
            <a:r>
              <a:rPr kumimoji="1" lang="zh-CN" altLang="en-US" dirty="0">
                <a:latin typeface="Microsoft YaHei" panose="020B0503020204020204" pitchFamily="34" charset="-122"/>
                <a:ea typeface="Microsoft YaHei" panose="020B0503020204020204" pitchFamily="34" charset="-122"/>
              </a:rPr>
              <a:t>即纯流水线并行</a:t>
            </a:r>
          </a:p>
        </p:txBody>
      </p:sp>
      <p:pic>
        <p:nvPicPr>
          <p:cNvPr id="6" name="图片 5" descr="表格&#10;&#10;描述已自动生成">
            <a:extLst>
              <a:ext uri="{FF2B5EF4-FFF2-40B4-BE49-F238E27FC236}">
                <a16:creationId xmlns:a16="http://schemas.microsoft.com/office/drawing/2014/main" id="{01B95F9A-3836-AF48-2E47-7F8196D5A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59" y="2572207"/>
            <a:ext cx="4855923" cy="4017388"/>
          </a:xfrm>
          <a:prstGeom prst="rect">
            <a:avLst/>
          </a:prstGeom>
        </p:spPr>
      </p:pic>
      <p:sp>
        <p:nvSpPr>
          <p:cNvPr id="7" name="矩形 6">
            <a:extLst>
              <a:ext uri="{FF2B5EF4-FFF2-40B4-BE49-F238E27FC236}">
                <a16:creationId xmlns:a16="http://schemas.microsoft.com/office/drawing/2014/main" id="{0FC4B632-ACE4-E5FB-69FD-3C5590CD1B5E}"/>
              </a:ext>
            </a:extLst>
          </p:cNvPr>
          <p:cNvSpPr/>
          <p:nvPr/>
        </p:nvSpPr>
        <p:spPr>
          <a:xfrm>
            <a:off x="1921163" y="4996872"/>
            <a:ext cx="1699491" cy="600364"/>
          </a:xfrm>
          <a:prstGeom prst="rect">
            <a:avLst/>
          </a:prstGeom>
          <a:noFill/>
          <a:ln w="25400">
            <a:solidFill>
              <a:srgbClr val="EB70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图示&#10;&#10;描述已自动生成">
            <a:extLst>
              <a:ext uri="{FF2B5EF4-FFF2-40B4-BE49-F238E27FC236}">
                <a16:creationId xmlns:a16="http://schemas.microsoft.com/office/drawing/2014/main" id="{0ABCEF32-A623-1893-ECD0-AED87DDEF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934" y="1877106"/>
            <a:ext cx="5465367" cy="3103788"/>
          </a:xfrm>
          <a:prstGeom prst="rect">
            <a:avLst/>
          </a:prstGeom>
        </p:spPr>
      </p:pic>
    </p:spTree>
    <p:extLst>
      <p:ext uri="{BB962C8B-B14F-4D97-AF65-F5344CB8AC3E}">
        <p14:creationId xmlns:p14="http://schemas.microsoft.com/office/powerpoint/2010/main" val="62431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p:grpSpPr>
          <p:grpSp>
            <p:nvGrpSpPr>
              <p:cNvPr id="30" name="Google Shape;863;p65"/>
              <p:cNvGrpSpPr>
                <a:grpSpLocks noChangeAspect="1"/>
              </p:cNvGrpSpPr>
              <p:nvPr/>
            </p:nvGrpSpPr>
            <p:grpSpPr>
              <a:xfrm>
                <a:off x="3655902" y="1952115"/>
                <a:ext cx="190147" cy="180000"/>
                <a:chOff x="4660325" y="1866850"/>
                <a:chExt cx="68350" cy="58100"/>
              </a:xfrm>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863;p65"/>
              <p:cNvGrpSpPr>
                <a:grpSpLocks noChangeAspect="1"/>
              </p:cNvGrpSpPr>
              <p:nvPr/>
            </p:nvGrpSpPr>
            <p:grpSpPr>
              <a:xfrm flipH="1">
                <a:off x="8345950" y="1952115"/>
                <a:ext cx="190147" cy="180000"/>
                <a:chOff x="4660325" y="1866850"/>
                <a:chExt cx="68350" cy="58100"/>
              </a:xfrm>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 name="矩形: 圆角 1"/>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rgbClr val="384331"/>
                    </a:solidFill>
                    <a:latin typeface="Smiley Sans Oblique" pitchFamily="2" charset="-122"/>
                    <a:ea typeface="Smiley Sans Oblique" pitchFamily="2" charset="-122"/>
                    <a:cs typeface="+mn-ea"/>
                  </a:rPr>
                  <a:t>Motivation</a:t>
                </a:r>
                <a:endParaRPr lang="zh-CN" altLang="en-US" sz="2800" b="1" spc="300" dirty="0">
                  <a:solidFill>
                    <a:srgbClr val="384331"/>
                  </a:solidFill>
                  <a:latin typeface="Smiley Sans Oblique" pitchFamily="2" charset="-122"/>
                  <a:ea typeface="Smiley Sans Oblique" pitchFamily="2" charset="-122"/>
                  <a:cs typeface="+mn-ea"/>
                </a:endParaRPr>
              </a:p>
            </p:txBody>
          </p:sp>
        </p:grpSp>
        <p:grpSp>
          <p:nvGrpSpPr>
            <p:cNvPr id="41" name="组合 40"/>
            <p:cNvGrpSpPr/>
            <p:nvPr/>
          </p:nvGrpSpPr>
          <p:grpSpPr>
            <a:xfrm>
              <a:off x="3655902" y="4833261"/>
              <a:ext cx="4880195" cy="553054"/>
              <a:chOff x="3655902" y="1765588"/>
              <a:chExt cx="4880195" cy="553054"/>
            </a:xfrm>
            <a:solidFill>
              <a:schemeClr val="bg1">
                <a:lumMod val="65000"/>
                <a:alpha val="50000"/>
              </a:schemeClr>
            </a:solidFill>
          </p:grpSpPr>
          <p:grpSp>
            <p:nvGrpSpPr>
              <p:cNvPr id="42" name="Google Shape;863;p65"/>
              <p:cNvGrpSpPr>
                <a:grpSpLocks noChangeAspect="1"/>
              </p:cNvGrpSpPr>
              <p:nvPr/>
            </p:nvGrpSpPr>
            <p:grpSpPr>
              <a:xfrm>
                <a:off x="3655902" y="1952115"/>
                <a:ext cx="190147" cy="180000"/>
                <a:chOff x="4660325" y="1866850"/>
                <a:chExt cx="68350" cy="58100"/>
              </a:xfrm>
              <a:grpFill/>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43" name="Google Shape;863;p65"/>
              <p:cNvGrpSpPr>
                <a:grpSpLocks noChangeAspect="1"/>
              </p:cNvGrpSpPr>
              <p:nvPr/>
            </p:nvGrpSpPr>
            <p:grpSpPr>
              <a:xfrm flipH="1">
                <a:off x="8345950" y="1952115"/>
                <a:ext cx="190147" cy="180000"/>
                <a:chOff x="4660325" y="1866850"/>
                <a:chExt cx="68350" cy="58100"/>
              </a:xfrm>
              <a:grpFill/>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44" name="矩形: 圆角 43"/>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Conclusions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Methodology</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57" name="组合 56"/>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p:cNvGrpSpPr>
                <a:grpSpLocks noChangeAspect="1"/>
              </p:cNvGrpSpPr>
              <p:nvPr/>
            </p:nvGrpSpPr>
            <p:grpSpPr>
              <a:xfrm>
                <a:off x="3655902" y="1952115"/>
                <a:ext cx="190147" cy="180000"/>
                <a:chOff x="4660325" y="1866850"/>
                <a:chExt cx="68350" cy="58100"/>
              </a:xfrm>
              <a:grpFill/>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grpSp>
            <p:nvGrpSpPr>
              <p:cNvPr id="59" name="Google Shape;863;p65"/>
              <p:cNvGrpSpPr>
                <a:grpSpLocks noChangeAspect="1"/>
              </p:cNvGrpSpPr>
              <p:nvPr/>
            </p:nvGrpSpPr>
            <p:grpSpPr>
              <a:xfrm flipH="1">
                <a:off x="8345950" y="1952115"/>
                <a:ext cx="190147" cy="180000"/>
                <a:chOff x="4660325" y="1866850"/>
                <a:chExt cx="68350" cy="58100"/>
              </a:xfrm>
              <a:grpFill/>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a:solidFill>
                      <a:schemeClr val="tx1">
                        <a:lumMod val="50000"/>
                        <a:lumOff val="50000"/>
                      </a:schemeClr>
                    </a:solidFill>
                  </a:endParaRPr>
                </a:p>
              </p:txBody>
            </p:sp>
          </p:grpSp>
          <p:sp>
            <p:nvSpPr>
              <p:cNvPr id="60" name="矩形: 圆角 59"/>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Experiments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sp>
        <p:nvSpPr>
          <p:cNvPr id="3" name="文本占位符 2"/>
          <p:cNvSpPr>
            <a:spLocks noGrp="1"/>
          </p:cNvSpPr>
          <p:nvPr>
            <p:ph type="body" sz="quarter" idx="13"/>
          </p:nvPr>
        </p:nvSpPr>
        <p:spPr/>
        <p:txBody>
          <a:bodyPr/>
          <a:lstStyle/>
          <a:p>
            <a:r>
              <a:rPr lang="zh-CN" altLang="en-US" dirty="0"/>
              <a:t>提纲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20</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en-US" altLang="zh-CN" dirty="0"/>
              <a:t>Comparison with PipeDream</a:t>
            </a:r>
            <a:endParaRPr lang="fr-FR" altLang="zh-CN" dirty="0"/>
          </a:p>
        </p:txBody>
      </p:sp>
      <p:sp>
        <p:nvSpPr>
          <p:cNvPr id="8" name="文本框 7">
            <a:extLst>
              <a:ext uri="{FF2B5EF4-FFF2-40B4-BE49-F238E27FC236}">
                <a16:creationId xmlns:a16="http://schemas.microsoft.com/office/drawing/2014/main" id="{FFCAEBA0-F57C-FBB1-7B49-C5240F023722}"/>
              </a:ext>
            </a:extLst>
          </p:cNvPr>
          <p:cNvSpPr txBox="1"/>
          <p:nvPr/>
        </p:nvSpPr>
        <p:spPr>
          <a:xfrm>
            <a:off x="452759" y="1071418"/>
            <a:ext cx="7342732"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实验结果</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注意：</a:t>
            </a:r>
            <a:r>
              <a:rPr kumimoji="1" lang="en-US" altLang="zh-CN" dirty="0">
                <a:latin typeface="Microsoft YaHei" panose="020B0503020204020204" pitchFamily="34" charset="-122"/>
                <a:ea typeface="Microsoft YaHei" panose="020B0503020204020204" pitchFamily="34" charset="-122"/>
              </a:rPr>
              <a:t>DAPPLE</a:t>
            </a:r>
            <a:r>
              <a:rPr kumimoji="1" lang="zh-CN" altLang="en-US" dirty="0">
                <a:latin typeface="Microsoft YaHei" panose="020B0503020204020204" pitchFamily="34" charset="-122"/>
                <a:ea typeface="Microsoft YaHei" panose="020B0503020204020204" pitchFamily="34" charset="-122"/>
              </a:rPr>
              <a:t>是在同步的情况下跟</a:t>
            </a:r>
            <a:r>
              <a:rPr kumimoji="1" lang="en-US" altLang="zh-CN" dirty="0">
                <a:latin typeface="Microsoft YaHei" panose="020B0503020204020204" pitchFamily="34" charset="-122"/>
                <a:ea typeface="Microsoft YaHei" panose="020B0503020204020204" pitchFamily="34" charset="-122"/>
              </a:rPr>
              <a:t>PipeDream</a:t>
            </a:r>
            <a:r>
              <a:rPr kumimoji="1" lang="zh-CN" altLang="en-US" dirty="0">
                <a:latin typeface="Microsoft YaHei" panose="020B0503020204020204" pitchFamily="34" charset="-122"/>
                <a:ea typeface="Microsoft YaHei" panose="020B0503020204020204" pitchFamily="34" charset="-122"/>
              </a:rPr>
              <a:t>比的，也就是对比的只是</a:t>
            </a:r>
            <a:r>
              <a:rPr kumimoji="1" lang="en-US" altLang="zh-CN" dirty="0">
                <a:latin typeface="Microsoft YaHei" panose="020B0503020204020204" pitchFamily="34" charset="-122"/>
                <a:ea typeface="Microsoft YaHei" panose="020B0503020204020204" pitchFamily="34" charset="-122"/>
              </a:rPr>
              <a:t>PipeDream</a:t>
            </a:r>
            <a:r>
              <a:rPr kumimoji="1" lang="zh-CN" altLang="en-US" dirty="0">
                <a:latin typeface="Microsoft YaHei" panose="020B0503020204020204" pitchFamily="34" charset="-122"/>
                <a:ea typeface="Microsoft YaHei" panose="020B0503020204020204" pitchFamily="34" charset="-122"/>
              </a:rPr>
              <a:t>生成的混合并行方案，但流水线用的还是自己的</a:t>
            </a:r>
          </a:p>
        </p:txBody>
      </p:sp>
      <p:pic>
        <p:nvPicPr>
          <p:cNvPr id="5" name="图片 4" descr="图表, 条形图&#10;&#10;描述已自动生成">
            <a:extLst>
              <a:ext uri="{FF2B5EF4-FFF2-40B4-BE49-F238E27FC236}">
                <a16:creationId xmlns:a16="http://schemas.microsoft.com/office/drawing/2014/main" id="{738E991F-D820-B849-EAFB-C8DE78508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59" y="2566855"/>
            <a:ext cx="7772400" cy="3219148"/>
          </a:xfrm>
          <a:prstGeom prst="rect">
            <a:avLst/>
          </a:prstGeom>
        </p:spPr>
      </p:pic>
    </p:spTree>
    <p:extLst>
      <p:ext uri="{BB962C8B-B14F-4D97-AF65-F5344CB8AC3E}">
        <p14:creationId xmlns:p14="http://schemas.microsoft.com/office/powerpoint/2010/main" val="418163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21</a:t>
            </a:fld>
            <a:endParaRPr lang="zh-CN" altLang="en-US" dirty="0"/>
          </a:p>
        </p:txBody>
      </p:sp>
      <p:sp>
        <p:nvSpPr>
          <p:cNvPr id="3" name="文本占位符 2"/>
          <p:cNvSpPr>
            <a:spLocks noGrp="1"/>
          </p:cNvSpPr>
          <p:nvPr>
            <p:ph type="body" sz="quarter" idx="13"/>
          </p:nvPr>
        </p:nvSpPr>
        <p:spPr>
          <a:xfrm>
            <a:off x="291114" y="258953"/>
            <a:ext cx="8205186" cy="569912"/>
          </a:xfrm>
        </p:spPr>
        <p:txBody>
          <a:bodyPr>
            <a:normAutofit/>
          </a:bodyPr>
          <a:lstStyle/>
          <a:p>
            <a:r>
              <a:rPr lang="zh-CN" altLang="en-US" dirty="0"/>
              <a:t>大模型</a:t>
            </a:r>
            <a:endParaRPr lang="fr-FR" altLang="zh-CN" dirty="0"/>
          </a:p>
        </p:txBody>
      </p:sp>
      <p:pic>
        <p:nvPicPr>
          <p:cNvPr id="9" name="图片 8" descr="表格&#10;&#10;描述已自动生成">
            <a:extLst>
              <a:ext uri="{FF2B5EF4-FFF2-40B4-BE49-F238E27FC236}">
                <a16:creationId xmlns:a16="http://schemas.microsoft.com/office/drawing/2014/main" id="{2DAF6D3A-43D7-BBEC-2A8A-F2757D6A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14" y="2328491"/>
            <a:ext cx="7772400" cy="4078542"/>
          </a:xfrm>
          <a:prstGeom prst="rect">
            <a:avLst/>
          </a:prstGeom>
        </p:spPr>
      </p:pic>
      <p:sp>
        <p:nvSpPr>
          <p:cNvPr id="10" name="文本框 9">
            <a:extLst>
              <a:ext uri="{FF2B5EF4-FFF2-40B4-BE49-F238E27FC236}">
                <a16:creationId xmlns:a16="http://schemas.microsoft.com/office/drawing/2014/main" id="{2C3031B2-9148-543C-6A17-CB9A158C67BA}"/>
              </a:ext>
            </a:extLst>
          </p:cNvPr>
          <p:cNvSpPr txBox="1"/>
          <p:nvPr/>
        </p:nvSpPr>
        <p:spPr>
          <a:xfrm>
            <a:off x="452759" y="1071418"/>
            <a:ext cx="7342732"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Pipeline-n</a:t>
            </a:r>
            <a:r>
              <a:rPr kumimoji="1" lang="zh-CN" altLang="en-US" dirty="0">
                <a:latin typeface="Microsoft YaHei" panose="020B0503020204020204" pitchFamily="34" charset="-122"/>
                <a:ea typeface="Microsoft YaHei" panose="020B0503020204020204" pitchFamily="34" charset="-122"/>
              </a:rPr>
              <a:t>表示有</a:t>
            </a:r>
            <a:r>
              <a:rPr kumimoji="1" lang="en-US" altLang="zh-CN" dirty="0">
                <a:latin typeface="Microsoft YaHei" panose="020B0503020204020204" pitchFamily="34" charset="-122"/>
                <a:ea typeface="Microsoft YaHei" panose="020B0503020204020204" pitchFamily="34" charset="-122"/>
              </a:rPr>
              <a:t>n</a:t>
            </a:r>
            <a:r>
              <a:rPr kumimoji="1" lang="zh-CN" altLang="en-US" dirty="0">
                <a:latin typeface="Microsoft YaHei" panose="020B0503020204020204" pitchFamily="34" charset="-122"/>
                <a:ea typeface="Microsoft YaHei" panose="020B0503020204020204" pitchFamily="34" charset="-122"/>
              </a:rPr>
              <a:t>个</a:t>
            </a:r>
            <a:r>
              <a:rPr kumimoji="1" lang="en-US" altLang="zh-CN" dirty="0">
                <a:latin typeface="Microsoft YaHei" panose="020B0503020204020204" pitchFamily="34" charset="-122"/>
                <a:ea typeface="Microsoft YaHei" panose="020B0503020204020204" pitchFamily="34" charset="-122"/>
              </a:rPr>
              <a:t>stage</a:t>
            </a: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成功在</a:t>
            </a:r>
            <a:r>
              <a:rPr kumimoji="1" lang="en-US" altLang="zh-CN" dirty="0">
                <a:latin typeface="Microsoft YaHei" panose="020B0503020204020204" pitchFamily="34" charset="-122"/>
                <a:ea typeface="Microsoft YaHei" panose="020B0503020204020204" pitchFamily="34" charset="-122"/>
              </a:rPr>
              <a:t>8</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V100</a:t>
            </a:r>
            <a:r>
              <a:rPr kumimoji="1" lang="zh-CN" altLang="en-US" dirty="0">
                <a:latin typeface="Microsoft YaHei" panose="020B0503020204020204" pitchFamily="34" charset="-122"/>
                <a:ea typeface="Microsoft YaHei" panose="020B0503020204020204" pitchFamily="34" charset="-122"/>
              </a:rPr>
              <a:t>的环境下容纳了</a:t>
            </a:r>
            <a:r>
              <a:rPr kumimoji="1" lang="en-US" altLang="zh-CN" dirty="0">
                <a:latin typeface="Microsoft YaHei" panose="020B0503020204020204" pitchFamily="34" charset="-122"/>
                <a:ea typeface="Microsoft YaHei" panose="020B0503020204020204" pitchFamily="34" charset="-122"/>
              </a:rPr>
              <a:t>5.5B</a:t>
            </a:r>
            <a:r>
              <a:rPr kumimoji="1" lang="zh-CN" altLang="en-US" dirty="0">
                <a:latin typeface="Microsoft YaHei" panose="020B0503020204020204" pitchFamily="34" charset="-122"/>
                <a:ea typeface="Microsoft YaHei" panose="020B0503020204020204" pitchFamily="34" charset="-122"/>
              </a:rPr>
              <a:t>参数的模型</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3433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55902" y="1775113"/>
            <a:ext cx="4880195" cy="3611202"/>
            <a:chOff x="3655902" y="1775113"/>
            <a:chExt cx="4880195" cy="3611202"/>
          </a:xfrm>
        </p:grpSpPr>
        <p:grpSp>
          <p:nvGrpSpPr>
            <p:cNvPr id="40" name="组合 39"/>
            <p:cNvGrpSpPr/>
            <p:nvPr/>
          </p:nvGrpSpPr>
          <p:grpSpPr>
            <a:xfrm>
              <a:off x="3655902" y="1775113"/>
              <a:ext cx="4880195" cy="553054"/>
              <a:chOff x="3655902" y="1765588"/>
              <a:chExt cx="4880195" cy="553054"/>
            </a:xfrm>
            <a:solidFill>
              <a:schemeClr val="bg1">
                <a:lumMod val="65000"/>
                <a:alpha val="50000"/>
              </a:schemeClr>
            </a:solidFill>
          </p:grpSpPr>
          <p:grpSp>
            <p:nvGrpSpPr>
              <p:cNvPr id="30" name="Google Shape;863;p65"/>
              <p:cNvGrpSpPr>
                <a:grpSpLocks noChangeAspect="1"/>
              </p:cNvGrpSpPr>
              <p:nvPr/>
            </p:nvGrpSpPr>
            <p:grpSpPr>
              <a:xfrm>
                <a:off x="3655902" y="1952115"/>
                <a:ext cx="190147" cy="180000"/>
                <a:chOff x="4660325" y="1866850"/>
                <a:chExt cx="68350" cy="58100"/>
              </a:xfrm>
              <a:grpFill/>
            </p:grpSpPr>
            <p:sp>
              <p:nvSpPr>
                <p:cNvPr id="34"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5"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31" name="Google Shape;863;p65"/>
              <p:cNvGrpSpPr>
                <a:grpSpLocks noChangeAspect="1"/>
              </p:cNvGrpSpPr>
              <p:nvPr/>
            </p:nvGrpSpPr>
            <p:grpSpPr>
              <a:xfrm flipH="1">
                <a:off x="8345950" y="1952115"/>
                <a:ext cx="190147" cy="180000"/>
                <a:chOff x="4660325" y="1866850"/>
                <a:chExt cx="68350" cy="58100"/>
              </a:xfrm>
              <a:grpFill/>
            </p:grpSpPr>
            <p:sp>
              <p:nvSpPr>
                <p:cNvPr id="32"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33"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2" name="矩形: 圆角 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Motivation</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41" name="组合 40"/>
            <p:cNvGrpSpPr/>
            <p:nvPr/>
          </p:nvGrpSpPr>
          <p:grpSpPr>
            <a:xfrm>
              <a:off x="3655902" y="4833261"/>
              <a:ext cx="4880195" cy="553054"/>
              <a:chOff x="3655902" y="1765588"/>
              <a:chExt cx="4880195" cy="553054"/>
            </a:xfrm>
          </p:grpSpPr>
          <p:grpSp>
            <p:nvGrpSpPr>
              <p:cNvPr id="42" name="Google Shape;863;p65"/>
              <p:cNvGrpSpPr>
                <a:grpSpLocks noChangeAspect="1"/>
              </p:cNvGrpSpPr>
              <p:nvPr/>
            </p:nvGrpSpPr>
            <p:grpSpPr>
              <a:xfrm>
                <a:off x="3655902" y="1952115"/>
                <a:ext cx="190147" cy="180000"/>
                <a:chOff x="4660325" y="1866850"/>
                <a:chExt cx="68350" cy="58100"/>
              </a:xfrm>
            </p:grpSpPr>
            <p:sp>
              <p:nvSpPr>
                <p:cNvPr id="47"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48"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grpSp>
            <p:nvGrpSpPr>
              <p:cNvPr id="43" name="Google Shape;863;p65"/>
              <p:cNvGrpSpPr>
                <a:grpSpLocks noChangeAspect="1"/>
              </p:cNvGrpSpPr>
              <p:nvPr/>
            </p:nvGrpSpPr>
            <p:grpSpPr>
              <a:xfrm flipH="1">
                <a:off x="8345950" y="1952115"/>
                <a:ext cx="190147" cy="180000"/>
                <a:chOff x="4660325" y="1866850"/>
                <a:chExt cx="68350" cy="58100"/>
              </a:xfrm>
            </p:grpSpPr>
            <p:sp>
              <p:nvSpPr>
                <p:cNvPr id="4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sp>
              <p:nvSpPr>
                <p:cNvPr id="4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endParaRPr spc="300">
                    <a:latin typeface="Smiley Sans Oblique" pitchFamily="2" charset="-122"/>
                    <a:ea typeface="Smiley Sans Oblique" pitchFamily="2" charset="-122"/>
                  </a:endParaRPr>
                </a:p>
              </p:txBody>
            </p:sp>
          </p:grpSp>
          <p:sp>
            <p:nvSpPr>
              <p:cNvPr id="44" name="矩形: 圆角 43"/>
              <p:cNvSpPr/>
              <p:nvPr/>
            </p:nvSpPr>
            <p:spPr>
              <a:xfrm>
                <a:off x="4029582" y="1765588"/>
                <a:ext cx="4132835" cy="553054"/>
              </a:xfrm>
              <a:prstGeom prst="roundRect">
                <a:avLst>
                  <a:gd name="adj" fmla="val 17699"/>
                </a:avLst>
              </a:prstGeom>
              <a:noFill/>
              <a:ln w="28575">
                <a:solidFill>
                  <a:srgbClr val="9BA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rgbClr val="384331"/>
                    </a:solidFill>
                    <a:latin typeface="Smiley Sans Oblique" pitchFamily="2" charset="-122"/>
                    <a:ea typeface="Smiley Sans Oblique" pitchFamily="2" charset="-122"/>
                    <a:cs typeface="+mn-ea"/>
                  </a:rPr>
                  <a:t>Conclusions</a:t>
                </a:r>
                <a:endParaRPr lang="zh-CN" altLang="en-US" sz="2800" b="1" spc="300" dirty="0">
                  <a:solidFill>
                    <a:srgbClr val="384331"/>
                  </a:solidFill>
                  <a:latin typeface="Smiley Sans Oblique" pitchFamily="2" charset="-122"/>
                  <a:ea typeface="Smiley Sans Oblique" pitchFamily="2" charset="-122"/>
                  <a:cs typeface="+mn-ea"/>
                </a:endParaRPr>
              </a:p>
            </p:txBody>
          </p:sp>
        </p:grpSp>
        <p:grpSp>
          <p:nvGrpSpPr>
            <p:cNvPr id="49" name="组合 48"/>
            <p:cNvGrpSpPr/>
            <p:nvPr/>
          </p:nvGrpSpPr>
          <p:grpSpPr>
            <a:xfrm>
              <a:off x="3655902" y="2794496"/>
              <a:ext cx="4880195" cy="553054"/>
              <a:chOff x="3655902" y="1765588"/>
              <a:chExt cx="4880195" cy="553054"/>
            </a:xfrm>
            <a:solidFill>
              <a:schemeClr val="bg1">
                <a:lumMod val="65000"/>
                <a:alpha val="50000"/>
              </a:schemeClr>
            </a:solidFill>
          </p:grpSpPr>
          <p:grpSp>
            <p:nvGrpSpPr>
              <p:cNvPr id="50" name="Google Shape;863;p65"/>
              <p:cNvGrpSpPr>
                <a:grpSpLocks noChangeAspect="1"/>
              </p:cNvGrpSpPr>
              <p:nvPr/>
            </p:nvGrpSpPr>
            <p:grpSpPr>
              <a:xfrm>
                <a:off x="3655902" y="1952115"/>
                <a:ext cx="190147" cy="180000"/>
                <a:chOff x="4660325" y="1866850"/>
                <a:chExt cx="68350" cy="58100"/>
              </a:xfrm>
              <a:grpFill/>
            </p:grpSpPr>
            <p:sp>
              <p:nvSpPr>
                <p:cNvPr id="55"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56"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51" name="Google Shape;863;p65"/>
              <p:cNvGrpSpPr>
                <a:grpSpLocks noChangeAspect="1"/>
              </p:cNvGrpSpPr>
              <p:nvPr/>
            </p:nvGrpSpPr>
            <p:grpSpPr>
              <a:xfrm flipH="1">
                <a:off x="8345950" y="1952115"/>
                <a:ext cx="190147" cy="180000"/>
                <a:chOff x="4660325" y="1866850"/>
                <a:chExt cx="68350" cy="58100"/>
              </a:xfrm>
              <a:grpFill/>
            </p:grpSpPr>
            <p:sp>
              <p:nvSpPr>
                <p:cNvPr id="5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5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52" name="矩形: 圆角 51"/>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Methodology</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nvGrpSpPr>
            <p:cNvPr id="57" name="组合 56"/>
            <p:cNvGrpSpPr/>
            <p:nvPr/>
          </p:nvGrpSpPr>
          <p:grpSpPr>
            <a:xfrm>
              <a:off x="3655902" y="3813879"/>
              <a:ext cx="4880195" cy="553054"/>
              <a:chOff x="3655902" y="1765588"/>
              <a:chExt cx="4880195" cy="553054"/>
            </a:xfrm>
            <a:solidFill>
              <a:schemeClr val="bg1">
                <a:lumMod val="65000"/>
                <a:alpha val="50000"/>
              </a:schemeClr>
            </a:solidFill>
          </p:grpSpPr>
          <p:grpSp>
            <p:nvGrpSpPr>
              <p:cNvPr id="58" name="Google Shape;863;p65"/>
              <p:cNvGrpSpPr>
                <a:grpSpLocks noChangeAspect="1"/>
              </p:cNvGrpSpPr>
              <p:nvPr/>
            </p:nvGrpSpPr>
            <p:grpSpPr>
              <a:xfrm>
                <a:off x="3655902" y="1952115"/>
                <a:ext cx="190147" cy="180000"/>
                <a:chOff x="4660325" y="1866850"/>
                <a:chExt cx="68350" cy="58100"/>
              </a:xfrm>
              <a:grpFill/>
            </p:grpSpPr>
            <p:sp>
              <p:nvSpPr>
                <p:cNvPr id="63"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64"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grpSp>
            <p:nvGrpSpPr>
              <p:cNvPr id="59" name="Google Shape;863;p65"/>
              <p:cNvGrpSpPr>
                <a:grpSpLocks noChangeAspect="1"/>
              </p:cNvGrpSpPr>
              <p:nvPr/>
            </p:nvGrpSpPr>
            <p:grpSpPr>
              <a:xfrm flipH="1">
                <a:off x="8345950" y="1952115"/>
                <a:ext cx="190147" cy="180000"/>
                <a:chOff x="4660325" y="1866850"/>
                <a:chExt cx="68350" cy="58100"/>
              </a:xfrm>
              <a:grpFill/>
            </p:grpSpPr>
            <p:sp>
              <p:nvSpPr>
                <p:cNvPr id="61" name="Google Shape;86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sp>
              <p:nvSpPr>
                <p:cNvPr id="62" name="Google Shape;86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endParaRPr spc="300">
                    <a:solidFill>
                      <a:schemeClr val="tx1">
                        <a:lumMod val="50000"/>
                        <a:lumOff val="50000"/>
                      </a:schemeClr>
                    </a:solidFill>
                    <a:latin typeface="Smiley Sans Oblique" pitchFamily="2" charset="-122"/>
                    <a:ea typeface="Smiley Sans Oblique" pitchFamily="2" charset="-122"/>
                  </a:endParaRPr>
                </a:p>
              </p:txBody>
            </p:sp>
          </p:grpSp>
          <p:sp>
            <p:nvSpPr>
              <p:cNvPr id="60" name="矩形: 圆角 59"/>
              <p:cNvSpPr/>
              <p:nvPr/>
            </p:nvSpPr>
            <p:spPr>
              <a:xfrm>
                <a:off x="4029582" y="1765588"/>
                <a:ext cx="4132835" cy="553054"/>
              </a:xfrm>
              <a:prstGeom prst="roundRect">
                <a:avLst>
                  <a:gd name="adj" fmla="val 17699"/>
                </a:avLst>
              </a:prstGeom>
              <a:grp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b="1" spc="300" dirty="0">
                    <a:solidFill>
                      <a:schemeClr val="tx1">
                        <a:lumMod val="50000"/>
                        <a:lumOff val="50000"/>
                      </a:schemeClr>
                    </a:solidFill>
                    <a:latin typeface="Smiley Sans Oblique" pitchFamily="2" charset="-122"/>
                    <a:ea typeface="Smiley Sans Oblique" pitchFamily="2" charset="-122"/>
                    <a:cs typeface="+mn-ea"/>
                  </a:rPr>
                  <a:t>Experiments</a:t>
                </a:r>
                <a:endParaRPr lang="zh-CN" altLang="en-US" sz="2800" b="1" spc="300" dirty="0">
                  <a:solidFill>
                    <a:schemeClr val="tx1">
                      <a:lumMod val="50000"/>
                      <a:lumOff val="50000"/>
                    </a:schemeClr>
                  </a:solidFill>
                  <a:latin typeface="Smiley Sans Oblique" pitchFamily="2" charset="-122"/>
                  <a:ea typeface="Smiley Sans Oblique" pitchFamily="2" charset="-122"/>
                  <a:cs typeface="+mn-ea"/>
                </a:endParaRPr>
              </a:p>
            </p:txBody>
          </p:sp>
        </p:grpSp>
      </p:grpSp>
      <p:sp>
        <p:nvSpPr>
          <p:cNvPr id="3" name="文本占位符 2"/>
          <p:cNvSpPr>
            <a:spLocks noGrp="1"/>
          </p:cNvSpPr>
          <p:nvPr>
            <p:ph type="body" sz="quarter" idx="13"/>
          </p:nvPr>
        </p:nvSpPr>
        <p:spPr/>
        <p:txBody>
          <a:bodyPr/>
          <a:lstStyle/>
          <a:p>
            <a:r>
              <a:rPr lang="zh-CN" altLang="en-US"/>
              <a:t>提纲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23</a:t>
            </a:fld>
            <a:endParaRPr lang="zh-CN" altLang="en-US"/>
          </a:p>
        </p:txBody>
      </p:sp>
      <p:sp>
        <p:nvSpPr>
          <p:cNvPr id="3" name="文本占位符 2"/>
          <p:cNvSpPr>
            <a:spLocks noGrp="1"/>
          </p:cNvSpPr>
          <p:nvPr>
            <p:ph type="body" sz="quarter" idx="13"/>
          </p:nvPr>
        </p:nvSpPr>
        <p:spPr/>
        <p:txBody>
          <a:bodyPr/>
          <a:lstStyle/>
          <a:p>
            <a:r>
              <a:rPr lang="zh-CN" altLang="en-US" dirty="0"/>
              <a:t>总结</a:t>
            </a:r>
          </a:p>
        </p:txBody>
      </p:sp>
      <p:sp>
        <p:nvSpPr>
          <p:cNvPr id="9" name="文本框 8"/>
          <p:cNvSpPr txBox="1"/>
          <p:nvPr/>
        </p:nvSpPr>
        <p:spPr>
          <a:xfrm>
            <a:off x="477521" y="1178817"/>
            <a:ext cx="8296407" cy="1302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PingFang SC" panose="020B0400000000000000" pitchFamily="34" charset="-122"/>
                <a:ea typeface="PingFang SC" panose="020B0400000000000000" pitchFamily="34" charset="-122"/>
              </a:rPr>
              <a:t>发现</a:t>
            </a:r>
            <a:r>
              <a:rPr lang="zh-CN" altLang="en-US" dirty="0">
                <a:effectLst/>
                <a:latin typeface="PingFang SC" panose="020B0400000000000000" pitchFamily="34" charset="-122"/>
                <a:ea typeface="PingFang SC" panose="020B0400000000000000" pitchFamily="34" charset="-122"/>
              </a:rPr>
              <a:t>不平均的、阶段数更少的流水线能提升性能</a:t>
            </a:r>
            <a:endParaRPr lang="en-US" altLang="zh-CN" dirty="0">
              <a:effectLst/>
              <a:latin typeface="PingFang SC" panose="020B0400000000000000" pitchFamily="34" charset="-122"/>
              <a:ea typeface="PingFang SC" panose="020B0400000000000000" pitchFamily="34" charset="-122"/>
            </a:endParaRPr>
          </a:p>
          <a:p>
            <a:pPr marL="285750" indent="-285750">
              <a:lnSpc>
                <a:spcPct val="150000"/>
              </a:lnSpc>
              <a:buFont typeface="Arial" panose="020B0604020202020204" pitchFamily="34" charset="0"/>
              <a:buChar char="•"/>
            </a:pPr>
            <a:r>
              <a:rPr lang="en-US" altLang="zh-CN" dirty="0">
                <a:latin typeface="PingFang SC" panose="020B0400000000000000" pitchFamily="34" charset="-122"/>
                <a:ea typeface="PingFang SC" panose="020B0400000000000000" pitchFamily="34" charset="-122"/>
              </a:rPr>
              <a:t>DAPPLE Planner</a:t>
            </a:r>
            <a:r>
              <a:rPr lang="zh-CN" altLang="en-US" dirty="0">
                <a:latin typeface="PingFang SC" panose="020B0400000000000000" pitchFamily="34" charset="-122"/>
                <a:ea typeface="PingFang SC" panose="020B0400000000000000" pitchFamily="34" charset="-122"/>
              </a:rPr>
              <a:t>的解空间是</a:t>
            </a:r>
            <a:r>
              <a:rPr lang="en-US" altLang="zh-CN" dirty="0">
                <a:latin typeface="PingFang SC" panose="020B0400000000000000" pitchFamily="34" charset="-122"/>
                <a:ea typeface="PingFang SC" panose="020B0400000000000000" pitchFamily="34" charset="-122"/>
              </a:rPr>
              <a:t>PipeDream</a:t>
            </a:r>
            <a:r>
              <a:rPr lang="zh-CN" altLang="en-US" dirty="0">
                <a:latin typeface="PingFang SC" panose="020B0400000000000000" pitchFamily="34" charset="-122"/>
                <a:ea typeface="PingFang SC" panose="020B0400000000000000" pitchFamily="34" charset="-122"/>
              </a:rPr>
              <a:t>的超集，更有利于实际部署</a:t>
            </a:r>
            <a:endParaRPr lang="en-US" altLang="zh-CN" dirty="0">
              <a:latin typeface="PingFang SC" panose="020B0400000000000000" pitchFamily="34" charset="-122"/>
              <a:ea typeface="PingFang SC" panose="020B0400000000000000" pitchFamily="34" charset="-122"/>
            </a:endParaRPr>
          </a:p>
          <a:p>
            <a:pPr marL="285750" indent="-285750">
              <a:lnSpc>
                <a:spcPct val="150000"/>
              </a:lnSpc>
              <a:buFont typeface="Arial" panose="020B0604020202020204" pitchFamily="34" charset="0"/>
              <a:buChar char="•"/>
            </a:pPr>
            <a:r>
              <a:rPr lang="en-US" altLang="zh-CN" dirty="0">
                <a:effectLst/>
                <a:latin typeface="PingFang SC" panose="020B0400000000000000" pitchFamily="34" charset="-122"/>
                <a:ea typeface="PingFang SC" panose="020B0400000000000000" pitchFamily="34" charset="-122"/>
              </a:rPr>
              <a:t>DAPPLE</a:t>
            </a:r>
            <a:r>
              <a:rPr lang="zh-CN" altLang="en-US" dirty="0">
                <a:effectLst/>
                <a:latin typeface="PingFang SC" panose="020B0400000000000000" pitchFamily="34" charset="-122"/>
                <a:ea typeface="PingFang SC" panose="020B0400000000000000" pitchFamily="34" charset="-122"/>
              </a:rPr>
              <a:t> </a:t>
            </a:r>
            <a:r>
              <a:rPr lang="en-US" altLang="zh-CN" dirty="0">
                <a:effectLst/>
                <a:latin typeface="PingFang SC" panose="020B0400000000000000" pitchFamily="34" charset="-122"/>
                <a:ea typeface="PingFang SC" panose="020B0400000000000000" pitchFamily="34" charset="-122"/>
              </a:rPr>
              <a:t>Planner</a:t>
            </a:r>
            <a:r>
              <a:rPr lang="zh-CN" altLang="en-US" dirty="0">
                <a:effectLst/>
                <a:latin typeface="PingFang SC" panose="020B0400000000000000" pitchFamily="34" charset="-122"/>
                <a:ea typeface="PingFang SC" panose="020B0400000000000000" pitchFamily="34" charset="-122"/>
              </a:rPr>
              <a:t>中还有不同的设备调度算法，以适应不同的实际环境</a:t>
            </a:r>
            <a:endParaRPr lang="en-US" altLang="zh-CN" dirty="0">
              <a:effectLst/>
              <a:latin typeface="PingFang SC" panose="020B0400000000000000" pitchFamily="34" charset="-122"/>
              <a:ea typeface="PingFang SC" panose="020B0400000000000000"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24</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3</a:t>
            </a:fld>
            <a:endParaRPr lang="zh-CN" altLang="en-US"/>
          </a:p>
        </p:txBody>
      </p:sp>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cs typeface="Arial" panose="020B0604020202020204" pitchFamily="34" charset="0"/>
              </a:rPr>
              <a:t>深度学习应用架构图</a:t>
            </a:r>
          </a:p>
        </p:txBody>
      </p:sp>
      <p:sp>
        <p:nvSpPr>
          <p:cNvPr id="4" name="上箭头标注 3"/>
          <p:cNvSpPr/>
          <p:nvPr/>
        </p:nvSpPr>
        <p:spPr>
          <a:xfrm>
            <a:off x="2674848" y="3740710"/>
            <a:ext cx="7511725" cy="985648"/>
          </a:xfrm>
          <a:prstGeom prst="upArrowCallout">
            <a:avLst>
              <a:gd name="adj1" fmla="val 25000"/>
              <a:gd name="adj2" fmla="val 26874"/>
              <a:gd name="adj3" fmla="val 25000"/>
              <a:gd name="adj4" fmla="val 64977"/>
            </a:avLst>
          </a:prstGeom>
          <a:solidFill>
            <a:srgbClr val="EB705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7727138" y="1144931"/>
            <a:ext cx="2459432" cy="1633743"/>
          </a:xfrm>
          <a:prstGeom prst="rect">
            <a:avLst/>
          </a:prstGeom>
        </p:spPr>
      </p:pic>
      <p:pic>
        <p:nvPicPr>
          <p:cNvPr id="12" name="图片 11"/>
          <p:cNvPicPr>
            <a:picLocks noChangeAspect="1"/>
          </p:cNvPicPr>
          <p:nvPr/>
        </p:nvPicPr>
        <p:blipFill>
          <a:blip r:embed="rId4"/>
          <a:stretch>
            <a:fillRect/>
          </a:stretch>
        </p:blipFill>
        <p:spPr>
          <a:xfrm>
            <a:off x="5216975" y="1144931"/>
            <a:ext cx="2389576" cy="1686387"/>
          </a:xfrm>
          <a:prstGeom prst="rect">
            <a:avLst/>
          </a:prstGeom>
        </p:spPr>
      </p:pic>
      <p:pic>
        <p:nvPicPr>
          <p:cNvPr id="13" name="图片 12"/>
          <p:cNvPicPr>
            <a:picLocks noChangeAspect="1"/>
          </p:cNvPicPr>
          <p:nvPr/>
        </p:nvPicPr>
        <p:blipFill>
          <a:blip r:embed="rId5"/>
          <a:stretch>
            <a:fillRect/>
          </a:stretch>
        </p:blipFill>
        <p:spPr>
          <a:xfrm>
            <a:off x="2674849" y="1144929"/>
            <a:ext cx="2421541" cy="1829164"/>
          </a:xfrm>
          <a:prstGeom prst="rect">
            <a:avLst/>
          </a:prstGeom>
        </p:spPr>
      </p:pic>
      <p:pic>
        <p:nvPicPr>
          <p:cNvPr id="41" name="图片 40"/>
          <p:cNvPicPr>
            <a:picLocks noChangeAspect="1"/>
          </p:cNvPicPr>
          <p:nvPr/>
        </p:nvPicPr>
        <p:blipFill>
          <a:blip r:embed="rId6"/>
          <a:stretch>
            <a:fillRect/>
          </a:stretch>
        </p:blipFill>
        <p:spPr>
          <a:xfrm>
            <a:off x="2757977" y="4160759"/>
            <a:ext cx="7324437" cy="516874"/>
          </a:xfrm>
          <a:prstGeom prst="rect">
            <a:avLst/>
          </a:prstGeom>
          <a:ln>
            <a:noFill/>
          </a:ln>
          <a:effectLst/>
        </p:spPr>
      </p:pic>
      <p:sp>
        <p:nvSpPr>
          <p:cNvPr id="42" name="上箭头 41"/>
          <p:cNvSpPr/>
          <p:nvPr/>
        </p:nvSpPr>
        <p:spPr>
          <a:xfrm>
            <a:off x="291114" y="1080292"/>
            <a:ext cx="1331479" cy="5615704"/>
          </a:xfrm>
          <a:prstGeom prst="upArrow">
            <a:avLst/>
          </a:prstGeom>
          <a:solidFill>
            <a:srgbClr val="38572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bg1"/>
              </a:solidFill>
              <a:effectLst>
                <a:glow rad="63500">
                  <a:schemeClr val="accent2">
                    <a:satMod val="175000"/>
                    <a:alpha val="40000"/>
                  </a:schemeClr>
                </a:glow>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631165" y="1419165"/>
            <a:ext cx="651370" cy="646331"/>
          </a:xfrm>
          <a:prstGeom prst="rect">
            <a:avLst/>
          </a:prstGeom>
          <a:noFill/>
        </p:spPr>
        <p:txBody>
          <a:bodyPr wrap="square" rtlCol="0">
            <a:spAutoFit/>
          </a:bodyPr>
          <a:lstStyle/>
          <a:p>
            <a:r>
              <a:rPr lang="zh-CN" altLang="en-US" b="1" dirty="0">
                <a:solidFill>
                  <a:schemeClr val="bg1"/>
                </a:solidFill>
              </a:rPr>
              <a:t>行业应用</a:t>
            </a:r>
          </a:p>
        </p:txBody>
      </p:sp>
      <p:sp>
        <p:nvSpPr>
          <p:cNvPr id="44" name="文本框 43"/>
          <p:cNvSpPr txBox="1"/>
          <p:nvPr/>
        </p:nvSpPr>
        <p:spPr>
          <a:xfrm>
            <a:off x="631165" y="2973796"/>
            <a:ext cx="651370" cy="646331"/>
          </a:xfrm>
          <a:prstGeom prst="rect">
            <a:avLst/>
          </a:prstGeom>
          <a:noFill/>
        </p:spPr>
        <p:txBody>
          <a:bodyPr wrap="square" rtlCol="0">
            <a:spAutoFit/>
          </a:bodyPr>
          <a:lstStyle/>
          <a:p>
            <a:r>
              <a:rPr lang="zh-CN" altLang="en-US" b="1" dirty="0">
                <a:solidFill>
                  <a:schemeClr val="bg1"/>
                </a:solidFill>
              </a:rPr>
              <a:t>基础应用</a:t>
            </a:r>
          </a:p>
        </p:txBody>
      </p:sp>
      <p:sp>
        <p:nvSpPr>
          <p:cNvPr id="45" name="文本框 44"/>
          <p:cNvSpPr txBox="1"/>
          <p:nvPr/>
        </p:nvSpPr>
        <p:spPr>
          <a:xfrm>
            <a:off x="631165" y="4031393"/>
            <a:ext cx="651370" cy="646331"/>
          </a:xfrm>
          <a:prstGeom prst="rect">
            <a:avLst/>
          </a:prstGeom>
          <a:noFill/>
        </p:spPr>
        <p:txBody>
          <a:bodyPr wrap="square" rtlCol="0">
            <a:spAutoFit/>
          </a:bodyPr>
          <a:lstStyle/>
          <a:p>
            <a:r>
              <a:rPr lang="zh-CN" altLang="en-US" b="1" dirty="0">
                <a:solidFill>
                  <a:schemeClr val="bg1"/>
                </a:solidFill>
              </a:rPr>
              <a:t>框架平台</a:t>
            </a:r>
          </a:p>
        </p:txBody>
      </p:sp>
      <p:sp>
        <p:nvSpPr>
          <p:cNvPr id="46" name="文本框 45"/>
          <p:cNvSpPr txBox="1"/>
          <p:nvPr/>
        </p:nvSpPr>
        <p:spPr>
          <a:xfrm>
            <a:off x="631165" y="5286807"/>
            <a:ext cx="651370" cy="646331"/>
          </a:xfrm>
          <a:prstGeom prst="rect">
            <a:avLst/>
          </a:prstGeom>
          <a:noFill/>
        </p:spPr>
        <p:txBody>
          <a:bodyPr wrap="square" rtlCol="0">
            <a:spAutoFit/>
          </a:bodyPr>
          <a:lstStyle/>
          <a:p>
            <a:r>
              <a:rPr lang="zh-CN" altLang="en-US" b="1" dirty="0">
                <a:solidFill>
                  <a:schemeClr val="bg1"/>
                </a:solidFill>
              </a:rPr>
              <a:t>基础硬件</a:t>
            </a:r>
          </a:p>
        </p:txBody>
      </p:sp>
      <p:pic>
        <p:nvPicPr>
          <p:cNvPr id="51" name="图片 50"/>
          <p:cNvPicPr>
            <a:picLocks noChangeAspect="1"/>
          </p:cNvPicPr>
          <p:nvPr/>
        </p:nvPicPr>
        <p:blipFill>
          <a:blip r:embed="rId7"/>
          <a:stretch>
            <a:fillRect/>
          </a:stretch>
        </p:blipFill>
        <p:spPr>
          <a:xfrm>
            <a:off x="3165346" y="4946392"/>
            <a:ext cx="2620837" cy="1456437"/>
          </a:xfrm>
          <a:prstGeom prst="rect">
            <a:avLst/>
          </a:prstGeom>
        </p:spPr>
      </p:pic>
      <p:pic>
        <p:nvPicPr>
          <p:cNvPr id="53" name="图片 52"/>
          <p:cNvPicPr>
            <a:picLocks noChangeAspect="1"/>
          </p:cNvPicPr>
          <p:nvPr/>
        </p:nvPicPr>
        <p:blipFill>
          <a:blip r:embed="rId8"/>
          <a:stretch>
            <a:fillRect/>
          </a:stretch>
        </p:blipFill>
        <p:spPr>
          <a:xfrm>
            <a:off x="6595877" y="4939078"/>
            <a:ext cx="2493421" cy="1447167"/>
          </a:xfrm>
          <a:prstGeom prst="rect">
            <a:avLst/>
          </a:prstGeom>
        </p:spPr>
      </p:pic>
      <p:sp>
        <p:nvSpPr>
          <p:cNvPr id="55" name="矩形 54"/>
          <p:cNvSpPr/>
          <p:nvPr/>
        </p:nvSpPr>
        <p:spPr>
          <a:xfrm>
            <a:off x="3589212" y="6402826"/>
            <a:ext cx="1773098" cy="369332"/>
          </a:xfrm>
          <a:prstGeom prst="rect">
            <a:avLst/>
          </a:prstGeom>
        </p:spPr>
        <p:txBody>
          <a:bodyPr wrap="square">
            <a:spAutoFit/>
          </a:bodyPr>
          <a:lstStyle/>
          <a:p>
            <a:pPr algn="ctr"/>
            <a:r>
              <a:rPr lang="en-US" altLang="zh-CN" dirty="0" err="1">
                <a:ln w="0"/>
                <a:latin typeface="微软雅黑" panose="020B0503020204020204" pitchFamily="34" charset="-122"/>
                <a:ea typeface="微软雅黑" panose="020B0503020204020204" pitchFamily="34" charset="-122"/>
                <a:cs typeface="Times New Roman" panose="02020603050405020304" pitchFamily="18" charset="0"/>
              </a:rPr>
              <a:t>Nvidia</a:t>
            </a:r>
            <a:r>
              <a:rPr lang="en-US" altLang="zh-CN" dirty="0">
                <a:ln w="0"/>
                <a:latin typeface="微软雅黑" panose="020B0503020204020204" pitchFamily="34" charset="-122"/>
                <a:ea typeface="微软雅黑" panose="020B0503020204020204" pitchFamily="34" charset="-122"/>
                <a:cs typeface="Times New Roman" panose="02020603050405020304" pitchFamily="18" charset="0"/>
              </a:rPr>
              <a:t> GPU</a:t>
            </a:r>
            <a:endParaRPr lang="zh-CN" altLang="en-US" dirty="0">
              <a:ln w="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p:cNvSpPr/>
          <p:nvPr/>
        </p:nvSpPr>
        <p:spPr>
          <a:xfrm>
            <a:off x="6900142" y="6391301"/>
            <a:ext cx="1884889" cy="369332"/>
          </a:xfrm>
          <a:prstGeom prst="rect">
            <a:avLst/>
          </a:prstGeom>
        </p:spPr>
        <p:txBody>
          <a:bodyPr wrap="square">
            <a:spAutoFit/>
          </a:bodyPr>
          <a:lstStyle/>
          <a:p>
            <a:pPr algn="ctr"/>
            <a:r>
              <a:rPr lang="en-US" altLang="zh-CN" dirty="0">
                <a:ln w="0"/>
                <a:latin typeface="微软雅黑" panose="020B0503020204020204" pitchFamily="34" charset="-122"/>
                <a:ea typeface="微软雅黑" panose="020B0503020204020204" pitchFamily="34" charset="-122"/>
                <a:cs typeface="Times New Roman" panose="02020603050405020304" pitchFamily="18" charset="0"/>
              </a:rPr>
              <a:t>Google TPU</a:t>
            </a:r>
            <a:endParaRPr lang="zh-CN" altLang="en-US" dirty="0">
              <a:ln w="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2757977" y="3143841"/>
            <a:ext cx="2195508" cy="523220"/>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自然语言处理</a:t>
            </a:r>
          </a:p>
        </p:txBody>
      </p:sp>
      <p:sp>
        <p:nvSpPr>
          <p:cNvPr id="69" name="矩形 68"/>
          <p:cNvSpPr/>
          <p:nvPr/>
        </p:nvSpPr>
        <p:spPr>
          <a:xfrm>
            <a:off x="5332956" y="3143841"/>
            <a:ext cx="2195508" cy="523220"/>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计算机视觉</a:t>
            </a:r>
          </a:p>
        </p:txBody>
      </p:sp>
      <p:sp>
        <p:nvSpPr>
          <p:cNvPr id="70" name="矩形 69"/>
          <p:cNvSpPr/>
          <p:nvPr/>
        </p:nvSpPr>
        <p:spPr>
          <a:xfrm>
            <a:off x="7910345" y="3143841"/>
            <a:ext cx="2195508" cy="523220"/>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智能语音技术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4</a:t>
            </a:fld>
            <a:endParaRPr lang="zh-CN" altLang="en-US"/>
          </a:p>
        </p:txBody>
      </p:sp>
      <p:sp>
        <p:nvSpPr>
          <p:cNvPr id="3" name="文本占位符 2"/>
          <p:cNvSpPr>
            <a:spLocks noGrp="1"/>
          </p:cNvSpPr>
          <p:nvPr>
            <p:ph type="body" sz="quarter" idx="13"/>
          </p:nvPr>
        </p:nvSpPr>
        <p:spPr/>
        <p:txBody>
          <a:bodyPr/>
          <a:lstStyle/>
          <a:p>
            <a:r>
              <a:rPr lang="zh-CN" altLang="en-US" dirty="0"/>
              <a:t>深度学习训练过程</a:t>
            </a:r>
          </a:p>
        </p:txBody>
      </p:sp>
      <p:sp>
        <p:nvSpPr>
          <p:cNvPr id="4" name="矩形 3"/>
          <p:cNvSpPr/>
          <p:nvPr/>
        </p:nvSpPr>
        <p:spPr>
          <a:xfrm>
            <a:off x="9621936" y="3141780"/>
            <a:ext cx="1028700" cy="43201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Tiger</a:t>
            </a:r>
            <a:endParaRPr lang="zh-CN" altLang="en-US" dirty="0"/>
          </a:p>
        </p:txBody>
      </p:sp>
      <p:sp>
        <p:nvSpPr>
          <p:cNvPr id="61" name="矩形 60"/>
          <p:cNvSpPr/>
          <p:nvPr/>
        </p:nvSpPr>
        <p:spPr>
          <a:xfrm>
            <a:off x="9531360" y="3235276"/>
            <a:ext cx="1028700" cy="43201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Dog</a:t>
            </a:r>
            <a:endParaRPr lang="zh-CN" altLang="en-US" dirty="0"/>
          </a:p>
        </p:txBody>
      </p:sp>
      <p:sp>
        <p:nvSpPr>
          <p:cNvPr id="62" name="矩形 61"/>
          <p:cNvSpPr/>
          <p:nvPr/>
        </p:nvSpPr>
        <p:spPr>
          <a:xfrm>
            <a:off x="9440784" y="3292492"/>
            <a:ext cx="1028700" cy="43201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Cat</a:t>
            </a:r>
            <a:endParaRPr lang="zh-CN" altLang="en-US" dirty="0"/>
          </a:p>
        </p:txBody>
      </p:sp>
      <p:sp>
        <p:nvSpPr>
          <p:cNvPr id="63" name="文本框 62"/>
          <p:cNvSpPr txBox="1"/>
          <p:nvPr/>
        </p:nvSpPr>
        <p:spPr>
          <a:xfrm>
            <a:off x="8747435" y="2763303"/>
            <a:ext cx="670987" cy="369332"/>
          </a:xfrm>
          <a:prstGeom prst="rect">
            <a:avLst/>
          </a:prstGeom>
          <a:noFill/>
        </p:spPr>
        <p:txBody>
          <a:bodyPr wrap="square" rtlCol="0">
            <a:spAutoFit/>
          </a:bodyPr>
          <a:lstStyle/>
          <a:p>
            <a:pPr algn="just"/>
            <a:r>
              <a:rPr lang="en-US" altLang="zh-CN" dirty="0"/>
              <a:t>Dog</a:t>
            </a:r>
            <a:endParaRPr lang="zh-CN" altLang="en-US" dirty="0"/>
          </a:p>
        </p:txBody>
      </p:sp>
      <p:cxnSp>
        <p:nvCxnSpPr>
          <p:cNvPr id="64" name="直接箭头连接符 11"/>
          <p:cNvCxnSpPr/>
          <p:nvPr/>
        </p:nvCxnSpPr>
        <p:spPr>
          <a:xfrm>
            <a:off x="8980313" y="3103266"/>
            <a:ext cx="4877" cy="254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12"/>
          <p:cNvCxnSpPr>
            <a:endCxn id="66" idx="3"/>
          </p:cNvCxnSpPr>
          <p:nvPr/>
        </p:nvCxnSpPr>
        <p:spPr>
          <a:xfrm flipH="1">
            <a:off x="9164381" y="3508500"/>
            <a:ext cx="254041" cy="1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8797396" y="3324906"/>
            <a:ext cx="366982" cy="369332"/>
          </a:xfrm>
          <a:prstGeom prst="rect">
            <a:avLst/>
          </a:prstGeom>
          <a:noFill/>
        </p:spPr>
        <p:txBody>
          <a:bodyPr wrap="square" rtlCol="0">
            <a:spAutoFit/>
          </a:bodyPr>
          <a:lstStyle/>
          <a:p>
            <a:pPr algn="just"/>
            <a:r>
              <a:rPr lang="en-US" altLang="zh-CN" dirty="0"/>
              <a:t>=?</a:t>
            </a:r>
            <a:endParaRPr lang="zh-CN" altLang="en-US" dirty="0"/>
          </a:p>
        </p:txBody>
      </p:sp>
      <p:cxnSp>
        <p:nvCxnSpPr>
          <p:cNvPr id="67" name="肘形连接符 66"/>
          <p:cNvCxnSpPr>
            <a:stCxn id="66" idx="2"/>
            <a:endCxn id="77" idx="2"/>
          </p:cNvCxnSpPr>
          <p:nvPr/>
        </p:nvCxnSpPr>
        <p:spPr>
          <a:xfrm rot="5400000">
            <a:off x="5748446" y="1781387"/>
            <a:ext cx="1319591" cy="5145299"/>
          </a:xfrm>
          <a:prstGeom prst="bentConnector3">
            <a:avLst>
              <a:gd name="adj1" fmla="val 11732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003350" y="4302037"/>
            <a:ext cx="805069" cy="369332"/>
          </a:xfrm>
          <a:prstGeom prst="rect">
            <a:avLst/>
          </a:prstGeom>
          <a:noFill/>
        </p:spPr>
        <p:txBody>
          <a:bodyPr wrap="square" rtlCol="0">
            <a:spAutoFit/>
          </a:bodyPr>
          <a:lstStyle/>
          <a:p>
            <a:r>
              <a:rPr lang="en-US" altLang="zh-CN" dirty="0"/>
              <a:t>Error</a:t>
            </a:r>
            <a:endParaRPr lang="zh-CN" altLang="en-US" dirty="0"/>
          </a:p>
        </p:txBody>
      </p:sp>
      <p:pic>
        <p:nvPicPr>
          <p:cNvPr id="69" name="图片 68"/>
          <p:cNvPicPr>
            <a:picLocks noChangeAspect="1"/>
          </p:cNvPicPr>
          <p:nvPr/>
        </p:nvPicPr>
        <p:blipFill>
          <a:blip r:embed="rId3"/>
          <a:stretch>
            <a:fillRect/>
          </a:stretch>
        </p:blipFill>
        <p:spPr>
          <a:xfrm>
            <a:off x="1978086" y="2628571"/>
            <a:ext cx="6735068" cy="2294813"/>
          </a:xfrm>
          <a:prstGeom prst="rect">
            <a:avLst/>
          </a:prstGeom>
        </p:spPr>
      </p:pic>
      <p:cxnSp>
        <p:nvCxnSpPr>
          <p:cNvPr id="70" name="肘形连接符 69"/>
          <p:cNvCxnSpPr>
            <a:stCxn id="80" idx="2"/>
            <a:endCxn id="69" idx="1"/>
          </p:cNvCxnSpPr>
          <p:nvPr/>
        </p:nvCxnSpPr>
        <p:spPr>
          <a:xfrm rot="5400000" flipH="1">
            <a:off x="1984812" y="3769256"/>
            <a:ext cx="1263155" cy="1276601"/>
          </a:xfrm>
          <a:prstGeom prst="bentConnector4">
            <a:avLst>
              <a:gd name="adj1" fmla="val -18098"/>
              <a:gd name="adj2" fmla="val 117907"/>
            </a:avLst>
          </a:prstGeom>
          <a:ln w="2857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 name="文本框 70"/>
          <p:cNvSpPr txBox="1"/>
          <p:nvPr/>
        </p:nvSpPr>
        <p:spPr>
          <a:xfrm>
            <a:off x="5185860" y="5358787"/>
            <a:ext cx="2617371" cy="369332"/>
          </a:xfrm>
          <a:prstGeom prst="rect">
            <a:avLst/>
          </a:prstGeom>
          <a:noFill/>
        </p:spPr>
        <p:txBody>
          <a:bodyPr wrap="square" rtlCol="0">
            <a:spAutoFit/>
          </a:bodyPr>
          <a:lstStyle/>
          <a:p>
            <a:pPr marL="342900" indent="-342900">
              <a:buFont typeface="+mj-ea"/>
              <a:buAutoNum type="circleNumDbPlain" startAt="2"/>
            </a:pPr>
            <a:r>
              <a:rPr lang="zh-CN" altLang="en-US" dirty="0">
                <a:latin typeface="微软雅黑" panose="020B0503020204020204" pitchFamily="34" charset="-122"/>
                <a:ea typeface="微软雅黑" panose="020B0503020204020204" pitchFamily="34" charset="-122"/>
              </a:rPr>
              <a:t>反向传播参数更新</a:t>
            </a:r>
          </a:p>
        </p:txBody>
      </p:sp>
      <p:sp>
        <p:nvSpPr>
          <p:cNvPr id="72" name="文本框 71"/>
          <p:cNvSpPr txBox="1"/>
          <p:nvPr/>
        </p:nvSpPr>
        <p:spPr>
          <a:xfrm>
            <a:off x="1524003" y="5503611"/>
            <a:ext cx="1951533" cy="369332"/>
          </a:xfrm>
          <a:prstGeom prst="rect">
            <a:avLst/>
          </a:prstGeom>
          <a:noFill/>
        </p:spPr>
        <p:txBody>
          <a:bodyPr wrap="square" rtlCol="0">
            <a:spAutoFit/>
          </a:bodyPr>
          <a:lstStyle/>
          <a:p>
            <a:pPr marL="342900" indent="-342900">
              <a:buFont typeface="+mj-ea"/>
              <a:buAutoNum type="circleNumDbPlain" startAt="3"/>
            </a:pPr>
            <a:r>
              <a:rPr lang="zh-CN" altLang="en-US" dirty="0">
                <a:latin typeface="微软雅黑" panose="020B0503020204020204" pitchFamily="34" charset="-122"/>
                <a:ea typeface="微软雅黑" panose="020B0503020204020204" pitchFamily="34" charset="-122"/>
              </a:rPr>
              <a:t>下一轮迭代</a:t>
            </a:r>
          </a:p>
        </p:txBody>
      </p:sp>
      <p:sp>
        <p:nvSpPr>
          <p:cNvPr id="73" name="文本框 72"/>
          <p:cNvSpPr txBox="1"/>
          <p:nvPr/>
        </p:nvSpPr>
        <p:spPr>
          <a:xfrm>
            <a:off x="4308040" y="2098948"/>
            <a:ext cx="2617371" cy="369332"/>
          </a:xfrm>
          <a:prstGeom prst="rect">
            <a:avLst/>
          </a:prstGeom>
          <a:noFill/>
        </p:spPr>
        <p:txBody>
          <a:bodyPr wrap="square" rtlCol="0">
            <a:spAutoFit/>
          </a:bodyPr>
          <a:lstStyle/>
          <a:p>
            <a:pPr marL="342900" indent="-342900">
              <a:buFont typeface="+mj-ea"/>
              <a:buAutoNum type="circleNumDbPlain"/>
            </a:pPr>
            <a:r>
              <a:rPr lang="zh-CN" altLang="en-US" dirty="0">
                <a:latin typeface="微软雅黑" panose="020B0503020204020204" pitchFamily="34" charset="-122"/>
                <a:ea typeface="微软雅黑" panose="020B0503020204020204" pitchFamily="34" charset="-122"/>
              </a:rPr>
              <a:t>正向传播图像预测</a:t>
            </a:r>
          </a:p>
        </p:txBody>
      </p:sp>
      <p:sp>
        <p:nvSpPr>
          <p:cNvPr id="74" name="矩形 73"/>
          <p:cNvSpPr/>
          <p:nvPr/>
        </p:nvSpPr>
        <p:spPr>
          <a:xfrm>
            <a:off x="1705413" y="6064272"/>
            <a:ext cx="2948314" cy="707886"/>
          </a:xfrm>
          <a:prstGeom prst="rect">
            <a:avLst/>
          </a:prstGeom>
          <a:noFill/>
          <a:ln w="28575">
            <a:solidFill>
              <a:srgbClr val="385723"/>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nSpc>
                <a:spcPct val="150000"/>
              </a:lnSpc>
              <a:buFont typeface="+mj-ea"/>
              <a:buAutoNum type="circleNumDbPlain"/>
            </a:pPr>
            <a:r>
              <a:rPr lang="zh-CN" altLang="en-US" sz="1600" b="1" dirty="0">
                <a:latin typeface="微软雅黑" panose="020B0503020204020204" pitchFamily="34" charset="-122"/>
                <a:ea typeface="微软雅黑" panose="020B0503020204020204" pitchFamily="34" charset="-122"/>
              </a:rPr>
              <a:t>正向传播</a:t>
            </a:r>
          </a:p>
          <a:p>
            <a:pPr algn="just"/>
            <a:r>
              <a:rPr lang="zh-CN" altLang="en-US" sz="1600" dirty="0">
                <a:latin typeface="微软雅黑" panose="020B0503020204020204" pitchFamily="34" charset="-122"/>
                <a:ea typeface="微软雅黑" panose="020B0503020204020204" pitchFamily="34" charset="-122"/>
              </a:rPr>
              <a:t>特征提取，分类预测</a:t>
            </a:r>
            <a:endParaRPr lang="en-US" altLang="zh-CN" sz="1600" b="1" dirty="0">
              <a:latin typeface="微软雅黑" panose="020B0503020204020204" pitchFamily="34" charset="-122"/>
              <a:ea typeface="微软雅黑" panose="020B0503020204020204" pitchFamily="34" charset="-122"/>
            </a:endParaRPr>
          </a:p>
        </p:txBody>
      </p:sp>
      <p:sp>
        <p:nvSpPr>
          <p:cNvPr id="75" name="矩形 74"/>
          <p:cNvSpPr/>
          <p:nvPr/>
        </p:nvSpPr>
        <p:spPr>
          <a:xfrm>
            <a:off x="7803228" y="6059679"/>
            <a:ext cx="2395414" cy="707886"/>
          </a:xfrm>
          <a:prstGeom prst="rect">
            <a:avLst/>
          </a:prstGeom>
          <a:ln w="28575">
            <a:solidFill>
              <a:srgbClr val="385723"/>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nSpc>
                <a:spcPct val="150000"/>
              </a:lnSpc>
              <a:buFont typeface="+mj-ea"/>
              <a:buAutoNum type="circleNumDbPlain" startAt="3"/>
            </a:pPr>
            <a:r>
              <a:rPr lang="zh-CN" altLang="en-US" sz="1600" b="1" dirty="0">
                <a:latin typeface="微软雅黑" panose="020B0503020204020204" pitchFamily="34" charset="-122"/>
                <a:ea typeface="微软雅黑" panose="020B0503020204020204" pitchFamily="34" charset="-122"/>
              </a:rPr>
              <a:t>下一轮迭代</a:t>
            </a:r>
            <a:endParaRPr lang="en-US" altLang="zh-CN" sz="1600" b="1"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重复迭代，直至收敛</a:t>
            </a:r>
            <a:endParaRPr lang="en-US" altLang="zh-CN" sz="1600" dirty="0">
              <a:latin typeface="微软雅黑" panose="020B0503020204020204" pitchFamily="34" charset="-122"/>
              <a:ea typeface="微软雅黑" panose="020B0503020204020204" pitchFamily="34" charset="-122"/>
            </a:endParaRPr>
          </a:p>
        </p:txBody>
      </p:sp>
      <p:sp>
        <p:nvSpPr>
          <p:cNvPr id="76" name="矩形 75"/>
          <p:cNvSpPr/>
          <p:nvPr/>
        </p:nvSpPr>
        <p:spPr>
          <a:xfrm>
            <a:off x="4756839" y="6064272"/>
            <a:ext cx="2882432" cy="707886"/>
          </a:xfrm>
          <a:prstGeom prst="rect">
            <a:avLst/>
          </a:prstGeom>
          <a:ln w="28575">
            <a:solidFill>
              <a:srgbClr val="385723"/>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nSpc>
                <a:spcPct val="150000"/>
              </a:lnSpc>
              <a:buFont typeface="+mj-ea"/>
              <a:buAutoNum type="circleNumDbPlain" startAt="2"/>
            </a:pPr>
            <a:r>
              <a:rPr lang="zh-CN" altLang="en-US" sz="1600" b="1" dirty="0">
                <a:latin typeface="微软雅黑" panose="020B0503020204020204" pitchFamily="34" charset="-122"/>
                <a:ea typeface="微软雅黑" panose="020B0503020204020204" pitchFamily="34" charset="-122"/>
              </a:rPr>
              <a:t>反向传播</a:t>
            </a:r>
            <a:endParaRPr lang="en-US" altLang="zh-CN" sz="1600" b="1"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梯度计算，参数更新</a:t>
            </a:r>
            <a:endParaRPr lang="en-US" altLang="zh-CN" sz="1600" b="1"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3629555" y="4644497"/>
            <a:ext cx="412066" cy="369332"/>
          </a:xfrm>
          <a:prstGeom prst="rect">
            <a:avLst/>
          </a:prstGeom>
          <a:noFill/>
        </p:spPr>
        <p:txBody>
          <a:bodyPr wrap="square" rtlCol="0">
            <a:spAutoFit/>
          </a:bodyPr>
          <a:lstStyle/>
          <a:p>
            <a:endParaRPr lang="zh-CN" altLang="en-US" dirty="0"/>
          </a:p>
        </p:txBody>
      </p:sp>
      <p:cxnSp>
        <p:nvCxnSpPr>
          <p:cNvPr id="78" name="肘形连接符 77"/>
          <p:cNvCxnSpPr>
            <a:stCxn id="79" idx="0"/>
          </p:cNvCxnSpPr>
          <p:nvPr/>
        </p:nvCxnSpPr>
        <p:spPr>
          <a:xfrm rot="16200000" flipH="1">
            <a:off x="5769878" y="-452641"/>
            <a:ext cx="130474" cy="6390873"/>
          </a:xfrm>
          <a:prstGeom prst="bentConnector4">
            <a:avLst>
              <a:gd name="adj1" fmla="val -175207"/>
              <a:gd name="adj2" fmla="val 9987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2433646" y="2677558"/>
            <a:ext cx="412066" cy="369332"/>
          </a:xfrm>
          <a:prstGeom prst="rect">
            <a:avLst/>
          </a:prstGeom>
          <a:noFill/>
        </p:spPr>
        <p:txBody>
          <a:bodyPr wrap="square" rtlCol="0">
            <a:spAutoFit/>
          </a:bodyPr>
          <a:lstStyle/>
          <a:p>
            <a:endParaRPr lang="zh-CN" altLang="en-US" dirty="0"/>
          </a:p>
        </p:txBody>
      </p:sp>
      <p:sp>
        <p:nvSpPr>
          <p:cNvPr id="80" name="文本框 79"/>
          <p:cNvSpPr txBox="1"/>
          <p:nvPr/>
        </p:nvSpPr>
        <p:spPr>
          <a:xfrm>
            <a:off x="3093645" y="4671372"/>
            <a:ext cx="322084" cy="367761"/>
          </a:xfrm>
          <a:prstGeom prst="rect">
            <a:avLst/>
          </a:prstGeom>
          <a:noFill/>
        </p:spPr>
        <p:txBody>
          <a:bodyPr wrap="square" rtlCol="0">
            <a:spAutoFit/>
          </a:bodyPr>
          <a:lstStyle/>
          <a:p>
            <a:endParaRPr lang="zh-CN" altLang="en-US" dirty="0"/>
          </a:p>
        </p:txBody>
      </p:sp>
      <p:sp>
        <p:nvSpPr>
          <p:cNvPr id="82" name="文本框 81"/>
          <p:cNvSpPr txBox="1"/>
          <p:nvPr/>
        </p:nvSpPr>
        <p:spPr>
          <a:xfrm>
            <a:off x="1372091" y="1124098"/>
            <a:ext cx="10566938" cy="874407"/>
          </a:xfrm>
          <a:prstGeom prst="rect">
            <a:avLst/>
          </a:prstGeom>
          <a:noFill/>
          <a:ln w="28575">
            <a:solidFill>
              <a:schemeClr val="bg1">
                <a:lumMod val="50000"/>
              </a:schemeClr>
            </a:solidFill>
          </a:ln>
        </p:spPr>
        <p:txBody>
          <a:bodyPr wrap="square" rtlCol="0">
            <a:spAutoFit/>
          </a:bodyPr>
          <a:lstStyle/>
          <a:p>
            <a:pPr indent="8255">
              <a:lnSpc>
                <a:spcPct val="150000"/>
              </a:lnSpc>
            </a:pPr>
            <a:r>
              <a:rPr lang="zh-CN" altLang="en-US" dirty="0">
                <a:latin typeface="微软雅黑" panose="020B0503020204020204" pitchFamily="34" charset="-122"/>
                <a:ea typeface="微软雅黑" panose="020B0503020204020204" pitchFamily="34" charset="-122"/>
              </a:rPr>
              <a:t>深度学习（</a:t>
            </a:r>
            <a:r>
              <a:rPr lang="en-US" altLang="zh-CN" dirty="0">
                <a:latin typeface="微软雅黑" panose="020B0503020204020204" pitchFamily="34" charset="-122"/>
                <a:ea typeface="微软雅黑" panose="020B0503020204020204" pitchFamily="34" charset="-122"/>
              </a:rPr>
              <a:t>deep learning</a:t>
            </a:r>
            <a:r>
              <a:rPr lang="zh-CN" altLang="en-US" dirty="0">
                <a:latin typeface="微软雅黑" panose="020B0503020204020204" pitchFamily="34" charset="-122"/>
                <a:ea typeface="微软雅黑" panose="020B0503020204020204" pitchFamily="34" charset="-122"/>
              </a:rPr>
              <a:t>）是一类机器学习技术，是利用多层非线性信息进行有监督或无监督的特征提取和转换，以及用于模式分析和分类的技术。</a:t>
            </a:r>
            <a:endParaRPr lang="en-US" altLang="zh-CN" dirty="0">
              <a:latin typeface="微软雅黑" panose="020B0503020204020204" pitchFamily="34" charset="-122"/>
              <a:ea typeface="微软雅黑" panose="020B0503020204020204" pitchFamily="34" charset="-122"/>
            </a:endParaRPr>
          </a:p>
        </p:txBody>
      </p:sp>
      <p:sp>
        <p:nvSpPr>
          <p:cNvPr id="84" name="矩形 83"/>
          <p:cNvSpPr/>
          <p:nvPr/>
        </p:nvSpPr>
        <p:spPr>
          <a:xfrm>
            <a:off x="329257" y="1116170"/>
            <a:ext cx="890261" cy="890261"/>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latin typeface="微软雅黑" panose="020B0503020204020204" pitchFamily="34" charset="-122"/>
                <a:ea typeface="微软雅黑" panose="020B0503020204020204" pitchFamily="34" charset="-122"/>
              </a:rPr>
              <a:t>定义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73"/>
                                        </p:tgtEl>
                                        <p:attrNameLst>
                                          <p:attrName>style.color</p:attrName>
                                        </p:attrNameLst>
                                      </p:cBhvr>
                                      <p:to>
                                        <a:srgbClr val="FF0000"/>
                                      </p:to>
                                    </p:animClr>
                                  </p:childTnLst>
                                </p:cTn>
                              </p:par>
                              <p:par>
                                <p:cTn id="7" presetID="7" presetClass="emph" presetSubtype="2" fill="hold" nodeType="withEffect">
                                  <p:stCondLst>
                                    <p:cond delay="0"/>
                                  </p:stCondLst>
                                  <p:childTnLst>
                                    <p:animClr clrSpc="rgb" dir="cw">
                                      <p:cBhvr>
                                        <p:cTn id="8" dur="250" fill="hold"/>
                                        <p:tgtEl>
                                          <p:spTgt spid="78"/>
                                        </p:tgtEl>
                                        <p:attrNameLst>
                                          <p:attrName>stroke.color</p:attrName>
                                        </p:attrNameLst>
                                      </p:cBhvr>
                                      <p:to>
                                        <a:srgbClr val="FF0000"/>
                                      </p:to>
                                    </p:animClr>
                                    <p:set>
                                      <p:cBhvr>
                                        <p:cTn id="9" dur="250" fill="hold"/>
                                        <p:tgtEl>
                                          <p:spTgt spid="78"/>
                                        </p:tgtEl>
                                        <p:attrNameLst>
                                          <p:attrName>stroke.on</p:attrName>
                                        </p:attrNameLst>
                                      </p:cBhvr>
                                      <p:to>
                                        <p:strVal val="true"/>
                                      </p:to>
                                    </p:set>
                                  </p:childTnLst>
                                </p:cTn>
                              </p:par>
                              <p:par>
                                <p:cTn id="10" presetID="7" presetClass="emph" presetSubtype="2" fill="hold" nodeType="withEffect">
                                  <p:stCondLst>
                                    <p:cond delay="0"/>
                                  </p:stCondLst>
                                  <p:childTnLst>
                                    <p:animClr clrSpc="rgb" dir="cw">
                                      <p:cBhvr>
                                        <p:cTn id="11" dur="250" fill="hold"/>
                                        <p:tgtEl>
                                          <p:spTgt spid="74"/>
                                        </p:tgtEl>
                                        <p:attrNameLst>
                                          <p:attrName>stroke.color</p:attrName>
                                        </p:attrNameLst>
                                      </p:cBhvr>
                                      <p:to>
                                        <a:srgbClr val="FF0000"/>
                                      </p:to>
                                    </p:animClr>
                                    <p:set>
                                      <p:cBhvr>
                                        <p:cTn id="12" dur="250" fill="hold"/>
                                        <p:tgtEl>
                                          <p:spTgt spid="74"/>
                                        </p:tgtEl>
                                        <p:attrNameLst>
                                          <p:attrName>stroke.on</p:attrName>
                                        </p:attrNameLst>
                                      </p:cBhvr>
                                      <p:to>
                                        <p:strVal val="true"/>
                                      </p:to>
                                    </p:set>
                                  </p:childTnLst>
                                </p:cTn>
                              </p:par>
                              <p:par>
                                <p:cTn id="13" presetID="3" presetClass="emph" presetSubtype="2" fill="hold" nodeType="withEffect">
                                  <p:stCondLst>
                                    <p:cond delay="0"/>
                                  </p:stCondLst>
                                  <p:childTnLst>
                                    <p:animClr clrSpc="rgb" dir="cw">
                                      <p:cBhvr override="childStyle">
                                        <p:cTn id="14" dur="250" fill="hold"/>
                                        <p:tgtEl>
                                          <p:spTgt spid="74">
                                            <p:txEl>
                                              <p:pRg st="0" end="0"/>
                                            </p:txEl>
                                          </p:spTgt>
                                        </p:tgtEl>
                                        <p:attrNameLst>
                                          <p:attrName>style.color</p:attrName>
                                        </p:attrNameLst>
                                      </p:cBhvr>
                                      <p:to>
                                        <a:srgbClr val="FF0000"/>
                                      </p:to>
                                    </p:animClr>
                                  </p:childTnLst>
                                </p:cTn>
                              </p:par>
                              <p:par>
                                <p:cTn id="15" presetID="3" presetClass="emph" presetSubtype="2" fill="hold" nodeType="withEffect">
                                  <p:stCondLst>
                                    <p:cond delay="0"/>
                                  </p:stCondLst>
                                  <p:childTnLst>
                                    <p:animClr clrSpc="rgb" dir="cw">
                                      <p:cBhvr override="childStyle">
                                        <p:cTn id="16" dur="250" fill="hold"/>
                                        <p:tgtEl>
                                          <p:spTgt spid="74">
                                            <p:txEl>
                                              <p:pRg st="1" end="1"/>
                                            </p:txEl>
                                          </p:spTgt>
                                        </p:tgtEl>
                                        <p:attrNameLst>
                                          <p:attrName>style.color</p:attrName>
                                        </p:attrNameLst>
                                      </p:cBhvr>
                                      <p:to>
                                        <a:srgbClr val="FF0000"/>
                                      </p:to>
                                    </p:animClr>
                                  </p:childTnLst>
                                </p:cTn>
                              </p:par>
                              <p:par>
                                <p:cTn id="17" presetID="3" presetClass="emph" presetSubtype="2" fill="hold" nodeType="withEffect">
                                  <p:stCondLst>
                                    <p:cond delay="0"/>
                                  </p:stCondLst>
                                  <p:childTnLst>
                                    <p:animClr clrSpc="rgb" dir="cw">
                                      <p:cBhvr override="childStyle">
                                        <p:cTn id="18" dur="250" fill="hold"/>
                                        <p:tgtEl>
                                          <p:spTgt spid="63">
                                            <p:txEl>
                                              <p:pRg st="0" end="0"/>
                                            </p:txEl>
                                          </p:spTgt>
                                        </p:tgtEl>
                                        <p:attrNameLst>
                                          <p:attrName>style.color</p:attrName>
                                        </p:attrNameLst>
                                      </p:cBhvr>
                                      <p:to>
                                        <a:srgbClr val="FF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0"/>
                                  </p:stCondLst>
                                  <p:childTnLst>
                                    <p:animClr clrSpc="rgb" dir="cw">
                                      <p:cBhvr override="childStyle">
                                        <p:cTn id="22" dur="250" fill="hold"/>
                                        <p:tgtEl>
                                          <p:spTgt spid="73"/>
                                        </p:tgtEl>
                                        <p:attrNameLst>
                                          <p:attrName>style.color</p:attrName>
                                        </p:attrNameLst>
                                      </p:cBhvr>
                                      <p:to>
                                        <a:srgbClr val="000000"/>
                                      </p:to>
                                    </p:animClr>
                                  </p:childTnLst>
                                </p:cTn>
                              </p:par>
                              <p:par>
                                <p:cTn id="23" presetID="7" presetClass="emph" presetSubtype="2" fill="hold" nodeType="withEffect">
                                  <p:stCondLst>
                                    <p:cond delay="0"/>
                                  </p:stCondLst>
                                  <p:childTnLst>
                                    <p:animClr clrSpc="rgb" dir="cw">
                                      <p:cBhvr>
                                        <p:cTn id="24" dur="250" fill="hold"/>
                                        <p:tgtEl>
                                          <p:spTgt spid="78"/>
                                        </p:tgtEl>
                                        <p:attrNameLst>
                                          <p:attrName>stroke.color</p:attrName>
                                        </p:attrNameLst>
                                      </p:cBhvr>
                                      <p:to>
                                        <a:srgbClr val="000000"/>
                                      </p:to>
                                    </p:animClr>
                                    <p:set>
                                      <p:cBhvr>
                                        <p:cTn id="25" dur="250" fill="hold"/>
                                        <p:tgtEl>
                                          <p:spTgt spid="78"/>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50" fill="hold"/>
                                        <p:tgtEl>
                                          <p:spTgt spid="74"/>
                                        </p:tgtEl>
                                        <p:attrNameLst>
                                          <p:attrName>stroke.color</p:attrName>
                                        </p:attrNameLst>
                                      </p:cBhvr>
                                      <p:to>
                                        <a:srgbClr val="000000"/>
                                      </p:to>
                                    </p:animClr>
                                    <p:set>
                                      <p:cBhvr>
                                        <p:cTn id="28" dur="250" fill="hold"/>
                                        <p:tgtEl>
                                          <p:spTgt spid="74"/>
                                        </p:tgtEl>
                                        <p:attrNameLst>
                                          <p:attrName>stroke.on</p:attrName>
                                        </p:attrNameLst>
                                      </p:cBhvr>
                                      <p:to>
                                        <p:strVal val="true"/>
                                      </p:to>
                                    </p:set>
                                  </p:childTnLst>
                                </p:cTn>
                              </p:par>
                              <p:par>
                                <p:cTn id="29" presetID="3" presetClass="emph" presetSubtype="2" fill="hold" grpId="0" nodeType="withEffect">
                                  <p:stCondLst>
                                    <p:cond delay="0"/>
                                  </p:stCondLst>
                                  <p:childTnLst>
                                    <p:animClr clrSpc="rgb" dir="cw">
                                      <p:cBhvr override="childStyle">
                                        <p:cTn id="30" dur="250" fill="hold"/>
                                        <p:tgtEl>
                                          <p:spTgt spid="74">
                                            <p:txEl>
                                              <p:pRg st="0" end="0"/>
                                            </p:txEl>
                                          </p:spTgt>
                                        </p:tgtEl>
                                        <p:attrNameLst>
                                          <p:attrName>style.color</p:attrName>
                                        </p:attrNameLst>
                                      </p:cBhvr>
                                      <p:to>
                                        <a:srgbClr val="000000"/>
                                      </p:to>
                                    </p:animClr>
                                  </p:childTnLst>
                                </p:cTn>
                              </p:par>
                              <p:par>
                                <p:cTn id="31" presetID="3" presetClass="emph" presetSubtype="2" fill="hold" grpId="0" nodeType="withEffect">
                                  <p:stCondLst>
                                    <p:cond delay="0"/>
                                  </p:stCondLst>
                                  <p:childTnLst>
                                    <p:animClr clrSpc="rgb" dir="cw">
                                      <p:cBhvr override="childStyle">
                                        <p:cTn id="32" dur="250" fill="hold"/>
                                        <p:tgtEl>
                                          <p:spTgt spid="74">
                                            <p:txEl>
                                              <p:pRg st="1" end="1"/>
                                            </p:txEl>
                                          </p:spTgt>
                                        </p:tgtEl>
                                        <p:attrNameLst>
                                          <p:attrName>style.color</p:attrName>
                                        </p:attrNameLst>
                                      </p:cBhvr>
                                      <p:to>
                                        <a:srgbClr val="000000"/>
                                      </p:to>
                                    </p:animClr>
                                  </p:childTnLst>
                                </p:cTn>
                              </p:par>
                              <p:par>
                                <p:cTn id="33" presetID="7" presetClass="emph" presetSubtype="2" fill="hold" nodeType="withEffect">
                                  <p:stCondLst>
                                    <p:cond delay="0"/>
                                  </p:stCondLst>
                                  <p:childTnLst>
                                    <p:animClr clrSpc="rgb" dir="cw">
                                      <p:cBhvr>
                                        <p:cTn id="34" dur="250" fill="hold"/>
                                        <p:tgtEl>
                                          <p:spTgt spid="76"/>
                                        </p:tgtEl>
                                        <p:attrNameLst>
                                          <p:attrName>stroke.color</p:attrName>
                                        </p:attrNameLst>
                                      </p:cBhvr>
                                      <p:to>
                                        <a:srgbClr val="FF0000"/>
                                      </p:to>
                                    </p:animClr>
                                    <p:set>
                                      <p:cBhvr>
                                        <p:cTn id="35" dur="250" fill="hold"/>
                                        <p:tgtEl>
                                          <p:spTgt spid="76"/>
                                        </p:tgtEl>
                                        <p:attrNameLst>
                                          <p:attrName>stroke.on</p:attrName>
                                        </p:attrNameLst>
                                      </p:cBhvr>
                                      <p:to>
                                        <p:strVal val="true"/>
                                      </p:to>
                                    </p:set>
                                  </p:childTnLst>
                                </p:cTn>
                              </p:par>
                              <p:par>
                                <p:cTn id="36" presetID="9" presetClass="emph" presetSubtype="0" grpId="1" nodeType="withEffect">
                                  <p:stCondLst>
                                    <p:cond delay="0"/>
                                  </p:stCondLst>
                                  <p:childTnLst>
                                    <p:set>
                                      <p:cBhvr rctx="PPT">
                                        <p:cTn id="37" dur="indefinite"/>
                                        <p:tgtEl>
                                          <p:spTgt spid="74">
                                            <p:bg/>
                                          </p:spTgt>
                                        </p:tgtEl>
                                        <p:attrNameLst>
                                          <p:attrName>style.opacity</p:attrName>
                                        </p:attrNameLst>
                                      </p:cBhvr>
                                      <p:to>
                                        <p:strVal val="0.5"/>
                                      </p:to>
                                    </p:set>
                                    <p:animEffect filter="image" prLst="opacity: 0.5">
                                      <p:cBhvr rctx="IE">
                                        <p:cTn id="38" dur="indefinite"/>
                                        <p:tgtEl>
                                          <p:spTgt spid="74">
                                            <p:bg/>
                                          </p:spTgt>
                                        </p:tgtEl>
                                      </p:cBhvr>
                                    </p:animEffect>
                                  </p:childTnLst>
                                </p:cTn>
                              </p:par>
                              <p:par>
                                <p:cTn id="39" presetID="9" presetClass="emph" presetSubtype="0" grpId="1" nodeType="withEffect">
                                  <p:stCondLst>
                                    <p:cond delay="0"/>
                                  </p:stCondLst>
                                  <p:childTnLst>
                                    <p:set>
                                      <p:cBhvr rctx="PPT">
                                        <p:cTn id="40" dur="indefinite"/>
                                        <p:tgtEl>
                                          <p:spTgt spid="74">
                                            <p:txEl>
                                              <p:pRg st="0" end="0"/>
                                            </p:txEl>
                                          </p:spTgt>
                                        </p:tgtEl>
                                        <p:attrNameLst>
                                          <p:attrName>style.opacity</p:attrName>
                                        </p:attrNameLst>
                                      </p:cBhvr>
                                      <p:to>
                                        <p:strVal val="0.5"/>
                                      </p:to>
                                    </p:set>
                                    <p:animEffect filter="image" prLst="opacity: 0.5">
                                      <p:cBhvr rctx="IE">
                                        <p:cTn id="41" dur="indefinite"/>
                                        <p:tgtEl>
                                          <p:spTgt spid="74">
                                            <p:txEl>
                                              <p:pRg st="0" end="0"/>
                                            </p:txEl>
                                          </p:spTgt>
                                        </p:tgtEl>
                                      </p:cBhvr>
                                    </p:animEffect>
                                  </p:childTnLst>
                                </p:cTn>
                              </p:par>
                              <p:par>
                                <p:cTn id="42" presetID="9" presetClass="emph" presetSubtype="0" grpId="1" nodeType="withEffect">
                                  <p:stCondLst>
                                    <p:cond delay="0"/>
                                  </p:stCondLst>
                                  <p:childTnLst>
                                    <p:set>
                                      <p:cBhvr rctx="PPT">
                                        <p:cTn id="43" dur="indefinite"/>
                                        <p:tgtEl>
                                          <p:spTgt spid="74">
                                            <p:txEl>
                                              <p:pRg st="1" end="1"/>
                                            </p:txEl>
                                          </p:spTgt>
                                        </p:tgtEl>
                                        <p:attrNameLst>
                                          <p:attrName>style.opacity</p:attrName>
                                        </p:attrNameLst>
                                      </p:cBhvr>
                                      <p:to>
                                        <p:strVal val="0.5"/>
                                      </p:to>
                                    </p:set>
                                    <p:animEffect filter="image" prLst="opacity: 0.5">
                                      <p:cBhvr rctx="IE">
                                        <p:cTn id="44" dur="indefinite"/>
                                        <p:tgtEl>
                                          <p:spTgt spid="74">
                                            <p:txEl>
                                              <p:pRg st="1" end="1"/>
                                            </p:txEl>
                                          </p:spTgt>
                                        </p:tgtEl>
                                      </p:cBhvr>
                                    </p:animEffect>
                                  </p:childTnLst>
                                </p:cTn>
                              </p:par>
                              <p:par>
                                <p:cTn id="45" presetID="3" presetClass="emph" presetSubtype="2" fill="hold" grpId="0" nodeType="withEffect">
                                  <p:stCondLst>
                                    <p:cond delay="0"/>
                                  </p:stCondLst>
                                  <p:childTnLst>
                                    <p:animClr clrSpc="rgb" dir="cw">
                                      <p:cBhvr override="childStyle">
                                        <p:cTn id="46" dur="250" fill="hold"/>
                                        <p:tgtEl>
                                          <p:spTgt spid="63">
                                            <p:txEl>
                                              <p:pRg st="0" end="0"/>
                                            </p:txEl>
                                          </p:spTgt>
                                        </p:tgtEl>
                                        <p:attrNameLst>
                                          <p:attrName>style.color</p:attrName>
                                        </p:attrNameLst>
                                      </p:cBhvr>
                                      <p:to>
                                        <a:srgbClr val="000000"/>
                                      </p:to>
                                    </p:animClr>
                                  </p:childTnLst>
                                </p:cTn>
                              </p:par>
                              <p:par>
                                <p:cTn id="47" presetID="3" presetClass="emph" presetSubtype="2" fill="hold" nodeType="withEffect">
                                  <p:stCondLst>
                                    <p:cond delay="0"/>
                                  </p:stCondLst>
                                  <p:childTnLst>
                                    <p:animClr clrSpc="rgb" dir="cw">
                                      <p:cBhvr override="childStyle">
                                        <p:cTn id="48" dur="250" fill="hold"/>
                                        <p:tgtEl>
                                          <p:spTgt spid="71">
                                            <p:txEl>
                                              <p:pRg st="0" end="0"/>
                                            </p:txEl>
                                          </p:spTgt>
                                        </p:tgtEl>
                                        <p:attrNameLst>
                                          <p:attrName>style.color</p:attrName>
                                        </p:attrNameLst>
                                      </p:cBhvr>
                                      <p:to>
                                        <a:srgbClr val="FF0000"/>
                                      </p:to>
                                    </p:animClr>
                                  </p:childTnLst>
                                </p:cTn>
                              </p:par>
                              <p:par>
                                <p:cTn id="49" presetID="3" presetClass="emph" presetSubtype="2" fill="hold" grpId="0" nodeType="withEffect">
                                  <p:stCondLst>
                                    <p:cond delay="0"/>
                                  </p:stCondLst>
                                  <p:childTnLst>
                                    <p:animClr clrSpc="rgb" dir="cw">
                                      <p:cBhvr override="childStyle">
                                        <p:cTn id="50" dur="250" fill="hold"/>
                                        <p:tgtEl>
                                          <p:spTgt spid="71"/>
                                        </p:tgtEl>
                                        <p:attrNameLst>
                                          <p:attrName>style.color</p:attrName>
                                        </p:attrNameLst>
                                      </p:cBhvr>
                                      <p:to>
                                        <a:srgbClr val="FF0000"/>
                                      </p:to>
                                    </p:animClr>
                                  </p:childTnLst>
                                </p:cTn>
                              </p:par>
                              <p:par>
                                <p:cTn id="51" presetID="7" presetClass="emph" presetSubtype="2" fill="hold" nodeType="withEffect">
                                  <p:stCondLst>
                                    <p:cond delay="0"/>
                                  </p:stCondLst>
                                  <p:childTnLst>
                                    <p:animClr clrSpc="rgb" dir="cw">
                                      <p:cBhvr>
                                        <p:cTn id="52" dur="250" fill="hold"/>
                                        <p:tgtEl>
                                          <p:spTgt spid="67"/>
                                        </p:tgtEl>
                                        <p:attrNameLst>
                                          <p:attrName>stroke.color</p:attrName>
                                        </p:attrNameLst>
                                      </p:cBhvr>
                                      <p:to>
                                        <a:srgbClr val="FF0000"/>
                                      </p:to>
                                    </p:animClr>
                                    <p:set>
                                      <p:cBhvr>
                                        <p:cTn id="53" dur="250" fill="hold"/>
                                        <p:tgtEl>
                                          <p:spTgt spid="67"/>
                                        </p:tgtEl>
                                        <p:attrNameLst>
                                          <p:attrName>stroke.on</p:attrName>
                                        </p:attrNameLst>
                                      </p:cBhvr>
                                      <p:to>
                                        <p:strVal val="true"/>
                                      </p:to>
                                    </p:set>
                                  </p:childTnLst>
                                </p:cTn>
                              </p:par>
                              <p:par>
                                <p:cTn id="54" presetID="3" presetClass="emph" presetSubtype="2" fill="hold" nodeType="withEffect">
                                  <p:stCondLst>
                                    <p:cond delay="0"/>
                                  </p:stCondLst>
                                  <p:childTnLst>
                                    <p:animClr clrSpc="rgb" dir="cw">
                                      <p:cBhvr override="childStyle">
                                        <p:cTn id="55" dur="250" fill="hold"/>
                                        <p:tgtEl>
                                          <p:spTgt spid="76">
                                            <p:txEl>
                                              <p:pRg st="0" end="0"/>
                                            </p:txEl>
                                          </p:spTgt>
                                        </p:tgtEl>
                                        <p:attrNameLst>
                                          <p:attrName>style.color</p:attrName>
                                        </p:attrNameLst>
                                      </p:cBhvr>
                                      <p:to>
                                        <a:srgbClr val="FF0000"/>
                                      </p:to>
                                    </p:animClr>
                                  </p:childTnLst>
                                </p:cTn>
                              </p:par>
                              <p:par>
                                <p:cTn id="56" presetID="3" presetClass="emph" presetSubtype="2" fill="hold" nodeType="withEffect">
                                  <p:stCondLst>
                                    <p:cond delay="0"/>
                                  </p:stCondLst>
                                  <p:childTnLst>
                                    <p:animClr clrSpc="rgb" dir="cw">
                                      <p:cBhvr override="childStyle">
                                        <p:cTn id="57" dur="250" fill="hold"/>
                                        <p:tgtEl>
                                          <p:spTgt spid="76">
                                            <p:txEl>
                                              <p:pRg st="1" end="1"/>
                                            </p:txEl>
                                          </p:spTgt>
                                        </p:tgtEl>
                                        <p:attrNameLst>
                                          <p:attrName>style.color</p:attrName>
                                        </p:attrNameLst>
                                      </p:cBhvr>
                                      <p:to>
                                        <a:srgbClr val="FF0000"/>
                                      </p:to>
                                    </p:animClr>
                                  </p:childTnLst>
                                </p:cTn>
                              </p:par>
                              <p:par>
                                <p:cTn id="58" presetID="3" presetClass="emph" presetSubtype="2" fill="hold" nodeType="withEffect">
                                  <p:stCondLst>
                                    <p:cond delay="0"/>
                                  </p:stCondLst>
                                  <p:childTnLst>
                                    <p:animClr clrSpc="rgb" dir="cw">
                                      <p:cBhvr override="childStyle">
                                        <p:cTn id="59" dur="250" fill="hold"/>
                                        <p:tgtEl>
                                          <p:spTgt spid="68">
                                            <p:txEl>
                                              <p:pRg st="0" end="0"/>
                                            </p:txEl>
                                          </p:spTgt>
                                        </p:tgtEl>
                                        <p:attrNameLst>
                                          <p:attrName>style.color</p:attrName>
                                        </p:attrNameLst>
                                      </p:cBhvr>
                                      <p:to>
                                        <a:srgbClr val="FF0000"/>
                                      </p:to>
                                    </p:animClr>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250" fill="hold"/>
                                        <p:tgtEl>
                                          <p:spTgt spid="76">
                                            <p:txEl>
                                              <p:pRg st="0" end="0"/>
                                            </p:txEl>
                                          </p:spTgt>
                                        </p:tgtEl>
                                        <p:attrNameLst>
                                          <p:attrName>style.color</p:attrName>
                                        </p:attrNameLst>
                                      </p:cBhvr>
                                      <p:to>
                                        <a:srgbClr val="000000"/>
                                      </p:to>
                                    </p:animClr>
                                  </p:childTnLst>
                                </p:cTn>
                              </p:par>
                              <p:par>
                                <p:cTn id="64" presetID="3" presetClass="emph" presetSubtype="2" fill="hold" nodeType="withEffect">
                                  <p:stCondLst>
                                    <p:cond delay="0"/>
                                  </p:stCondLst>
                                  <p:childTnLst>
                                    <p:animClr clrSpc="rgb" dir="cw">
                                      <p:cBhvr override="childStyle">
                                        <p:cTn id="65" dur="250" fill="hold"/>
                                        <p:tgtEl>
                                          <p:spTgt spid="76">
                                            <p:txEl>
                                              <p:pRg st="1" end="1"/>
                                            </p:txEl>
                                          </p:spTgt>
                                        </p:tgtEl>
                                        <p:attrNameLst>
                                          <p:attrName>style.color</p:attrName>
                                        </p:attrNameLst>
                                      </p:cBhvr>
                                      <p:to>
                                        <a:srgbClr val="000000"/>
                                      </p:to>
                                    </p:animClr>
                                  </p:childTnLst>
                                </p:cTn>
                              </p:par>
                              <p:par>
                                <p:cTn id="66" presetID="3" presetClass="emph" presetSubtype="2" fill="hold" nodeType="withEffect">
                                  <p:stCondLst>
                                    <p:cond delay="0"/>
                                  </p:stCondLst>
                                  <p:childTnLst>
                                    <p:animClr clrSpc="rgb" dir="cw">
                                      <p:cBhvr override="childStyle">
                                        <p:cTn id="67" dur="250" fill="hold"/>
                                        <p:tgtEl>
                                          <p:spTgt spid="71">
                                            <p:txEl>
                                              <p:pRg st="0" end="0"/>
                                            </p:txEl>
                                          </p:spTgt>
                                        </p:tgtEl>
                                        <p:attrNameLst>
                                          <p:attrName>style.color</p:attrName>
                                        </p:attrNameLst>
                                      </p:cBhvr>
                                      <p:to>
                                        <a:srgbClr val="000000"/>
                                      </p:to>
                                    </p:animClr>
                                  </p:childTnLst>
                                </p:cTn>
                              </p:par>
                              <p:par>
                                <p:cTn id="68" presetID="9" presetClass="emph" presetSubtype="0" grpId="0" nodeType="withEffect">
                                  <p:stCondLst>
                                    <p:cond delay="0"/>
                                  </p:stCondLst>
                                  <p:childTnLst>
                                    <p:set>
                                      <p:cBhvr rctx="PPT">
                                        <p:cTn id="69" dur="indefinite"/>
                                        <p:tgtEl>
                                          <p:spTgt spid="76">
                                            <p:bg/>
                                          </p:spTgt>
                                        </p:tgtEl>
                                        <p:attrNameLst>
                                          <p:attrName>style.opacity</p:attrName>
                                        </p:attrNameLst>
                                      </p:cBhvr>
                                      <p:to>
                                        <p:strVal val="0.5"/>
                                      </p:to>
                                    </p:set>
                                    <p:animEffect filter="image" prLst="opacity: 0.5">
                                      <p:cBhvr rctx="IE">
                                        <p:cTn id="70" dur="indefinite"/>
                                        <p:tgtEl>
                                          <p:spTgt spid="76">
                                            <p:bg/>
                                          </p:spTgt>
                                        </p:tgtEl>
                                      </p:cBhvr>
                                    </p:animEffect>
                                  </p:childTnLst>
                                </p:cTn>
                              </p:par>
                              <p:par>
                                <p:cTn id="71" presetID="9" presetClass="emph" presetSubtype="0" grpId="0" nodeType="withEffect">
                                  <p:stCondLst>
                                    <p:cond delay="0"/>
                                  </p:stCondLst>
                                  <p:childTnLst>
                                    <p:set>
                                      <p:cBhvr rctx="PPT">
                                        <p:cTn id="72" dur="indefinite"/>
                                        <p:tgtEl>
                                          <p:spTgt spid="76">
                                            <p:txEl>
                                              <p:pRg st="0" end="0"/>
                                            </p:txEl>
                                          </p:spTgt>
                                        </p:tgtEl>
                                        <p:attrNameLst>
                                          <p:attrName>style.opacity</p:attrName>
                                        </p:attrNameLst>
                                      </p:cBhvr>
                                      <p:to>
                                        <p:strVal val="0.5"/>
                                      </p:to>
                                    </p:set>
                                    <p:animEffect filter="image" prLst="opacity: 0.5">
                                      <p:cBhvr rctx="IE">
                                        <p:cTn id="73" dur="indefinite"/>
                                        <p:tgtEl>
                                          <p:spTgt spid="76">
                                            <p:txEl>
                                              <p:pRg st="0" end="0"/>
                                            </p:txEl>
                                          </p:spTgt>
                                        </p:tgtEl>
                                      </p:cBhvr>
                                    </p:animEffect>
                                  </p:childTnLst>
                                </p:cTn>
                              </p:par>
                              <p:par>
                                <p:cTn id="74" presetID="9" presetClass="emph" presetSubtype="0" grpId="0" nodeType="withEffect">
                                  <p:stCondLst>
                                    <p:cond delay="0"/>
                                  </p:stCondLst>
                                  <p:childTnLst>
                                    <p:set>
                                      <p:cBhvr rctx="PPT">
                                        <p:cTn id="75" dur="indefinite"/>
                                        <p:tgtEl>
                                          <p:spTgt spid="76">
                                            <p:txEl>
                                              <p:pRg st="1" end="1"/>
                                            </p:txEl>
                                          </p:spTgt>
                                        </p:tgtEl>
                                        <p:attrNameLst>
                                          <p:attrName>style.opacity</p:attrName>
                                        </p:attrNameLst>
                                      </p:cBhvr>
                                      <p:to>
                                        <p:strVal val="0.5"/>
                                      </p:to>
                                    </p:set>
                                    <p:animEffect filter="image" prLst="opacity: 0.5">
                                      <p:cBhvr rctx="IE">
                                        <p:cTn id="76" dur="indefinite"/>
                                        <p:tgtEl>
                                          <p:spTgt spid="76">
                                            <p:txEl>
                                              <p:pRg st="1" end="1"/>
                                            </p:txEl>
                                          </p:spTgt>
                                        </p:tgtEl>
                                      </p:cBhvr>
                                    </p:animEffect>
                                  </p:childTnLst>
                                </p:cTn>
                              </p:par>
                              <p:par>
                                <p:cTn id="77" presetID="7" presetClass="emph" presetSubtype="2" fill="hold" nodeType="withEffect">
                                  <p:stCondLst>
                                    <p:cond delay="0"/>
                                  </p:stCondLst>
                                  <p:childTnLst>
                                    <p:animClr clrSpc="rgb" dir="cw">
                                      <p:cBhvr>
                                        <p:cTn id="78" dur="250" fill="hold"/>
                                        <p:tgtEl>
                                          <p:spTgt spid="76"/>
                                        </p:tgtEl>
                                        <p:attrNameLst>
                                          <p:attrName>stroke.color</p:attrName>
                                        </p:attrNameLst>
                                      </p:cBhvr>
                                      <p:to>
                                        <a:srgbClr val="000000"/>
                                      </p:to>
                                    </p:animClr>
                                    <p:set>
                                      <p:cBhvr>
                                        <p:cTn id="79" dur="250" fill="hold"/>
                                        <p:tgtEl>
                                          <p:spTgt spid="76"/>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250" fill="hold"/>
                                        <p:tgtEl>
                                          <p:spTgt spid="67"/>
                                        </p:tgtEl>
                                        <p:attrNameLst>
                                          <p:attrName>stroke.color</p:attrName>
                                        </p:attrNameLst>
                                      </p:cBhvr>
                                      <p:to>
                                        <a:srgbClr val="000000"/>
                                      </p:to>
                                    </p:animClr>
                                    <p:set>
                                      <p:cBhvr>
                                        <p:cTn id="82" dur="250" fill="hold"/>
                                        <p:tgtEl>
                                          <p:spTgt spid="67"/>
                                        </p:tgtEl>
                                        <p:attrNameLst>
                                          <p:attrName>stroke.on</p:attrName>
                                        </p:attrNameLst>
                                      </p:cBhvr>
                                      <p:to>
                                        <p:strVal val="true"/>
                                      </p:to>
                                    </p:set>
                                  </p:childTnLst>
                                </p:cTn>
                              </p:par>
                              <p:par>
                                <p:cTn id="83" presetID="3" presetClass="emph" presetSubtype="2" fill="hold" nodeType="withEffect">
                                  <p:stCondLst>
                                    <p:cond delay="0"/>
                                  </p:stCondLst>
                                  <p:childTnLst>
                                    <p:animClr clrSpc="rgb" dir="cw">
                                      <p:cBhvr override="childStyle">
                                        <p:cTn id="84" dur="250" fill="hold"/>
                                        <p:tgtEl>
                                          <p:spTgt spid="68">
                                            <p:txEl>
                                              <p:pRg st="0" end="0"/>
                                            </p:txEl>
                                          </p:spTgt>
                                        </p:tgtEl>
                                        <p:attrNameLst>
                                          <p:attrName>style.color</p:attrName>
                                        </p:attrNameLst>
                                      </p:cBhvr>
                                      <p:to>
                                        <a:srgbClr val="000000"/>
                                      </p:to>
                                    </p:animClr>
                                  </p:childTnLst>
                                </p:cTn>
                              </p:par>
                              <p:par>
                                <p:cTn id="85" presetID="3" presetClass="emph" presetSubtype="2" fill="hold" grpId="0" nodeType="withEffect">
                                  <p:stCondLst>
                                    <p:cond delay="0"/>
                                  </p:stCondLst>
                                  <p:childTnLst>
                                    <p:animClr clrSpc="rgb" dir="cw">
                                      <p:cBhvr override="childStyle">
                                        <p:cTn id="86" dur="250" fill="hold"/>
                                        <p:tgtEl>
                                          <p:spTgt spid="75"/>
                                        </p:tgtEl>
                                        <p:attrNameLst>
                                          <p:attrName>style.color</p:attrName>
                                        </p:attrNameLst>
                                      </p:cBhvr>
                                      <p:to>
                                        <a:srgbClr val="FF0000"/>
                                      </p:to>
                                    </p:animClr>
                                  </p:childTnLst>
                                </p:cTn>
                              </p:par>
                              <p:par>
                                <p:cTn id="87" presetID="3" presetClass="emph" presetSubtype="2" fill="hold" grpId="0" nodeType="withEffect">
                                  <p:stCondLst>
                                    <p:cond delay="0"/>
                                  </p:stCondLst>
                                  <p:childTnLst>
                                    <p:animClr clrSpc="rgb" dir="cw">
                                      <p:cBhvr override="childStyle">
                                        <p:cTn id="88" dur="250" fill="hold"/>
                                        <p:tgtEl>
                                          <p:spTgt spid="72"/>
                                        </p:tgtEl>
                                        <p:attrNameLst>
                                          <p:attrName>style.color</p:attrName>
                                        </p:attrNameLst>
                                      </p:cBhvr>
                                      <p:to>
                                        <a:srgbClr val="FF0000"/>
                                      </p:to>
                                    </p:animClr>
                                  </p:childTnLst>
                                </p:cTn>
                              </p:par>
                              <p:par>
                                <p:cTn id="89" presetID="7" presetClass="emph" presetSubtype="2" fill="hold" nodeType="withEffect">
                                  <p:stCondLst>
                                    <p:cond delay="0"/>
                                  </p:stCondLst>
                                  <p:childTnLst>
                                    <p:animClr clrSpc="rgb" dir="cw">
                                      <p:cBhvr>
                                        <p:cTn id="90" dur="250" fill="hold"/>
                                        <p:tgtEl>
                                          <p:spTgt spid="75"/>
                                        </p:tgtEl>
                                        <p:attrNameLst>
                                          <p:attrName>stroke.color</p:attrName>
                                        </p:attrNameLst>
                                      </p:cBhvr>
                                      <p:to>
                                        <a:srgbClr val="FF0000"/>
                                      </p:to>
                                    </p:animClr>
                                    <p:set>
                                      <p:cBhvr>
                                        <p:cTn id="91" dur="250" fill="hold"/>
                                        <p:tgtEl>
                                          <p:spTgt spid="75"/>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250" fill="hold"/>
                                        <p:tgtEl>
                                          <p:spTgt spid="70"/>
                                        </p:tgtEl>
                                        <p:attrNameLst>
                                          <p:attrName>stroke.color</p:attrName>
                                        </p:attrNameLst>
                                      </p:cBhvr>
                                      <p:to>
                                        <a:srgbClr val="FF0000"/>
                                      </p:to>
                                    </p:animClr>
                                    <p:set>
                                      <p:cBhvr>
                                        <p:cTn id="94" dur="250" fill="hold"/>
                                        <p:tgtEl>
                                          <p:spTgt spid="7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allAtOnce"/>
      <p:bldP spid="71" grpId="0"/>
      <p:bldP spid="72" grpId="0"/>
      <p:bldP spid="73" grpId="0"/>
      <p:bldP spid="73" grpId="1"/>
      <p:bldP spid="74" grpId="0" uiExpand="1" build="allAtOnce"/>
      <p:bldP spid="74" grpId="1" build="allAtOnce" animBg="1"/>
      <p:bldP spid="75" grpId="0" animBg="1"/>
      <p:bldP spid="76"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2A5E12F-523A-4D75-95A2-779F57F5D9E2}" type="slidenum">
              <a:rPr lang="zh-CN" altLang="en-US" smtClean="0"/>
              <a:t>5</a:t>
            </a:fld>
            <a:endParaRPr lang="zh-CN" altLang="en-US"/>
          </a:p>
        </p:txBody>
      </p:sp>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深度学习训练过程两大特性</a:t>
            </a:r>
          </a:p>
        </p:txBody>
      </p:sp>
      <p:sp>
        <p:nvSpPr>
          <p:cNvPr id="71" name="矩形 70"/>
          <p:cNvSpPr/>
          <p:nvPr/>
        </p:nvSpPr>
        <p:spPr>
          <a:xfrm>
            <a:off x="3263274" y="1603082"/>
            <a:ext cx="723845" cy="36073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conv1</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72" name="矩形 71"/>
          <p:cNvSpPr/>
          <p:nvPr/>
        </p:nvSpPr>
        <p:spPr>
          <a:xfrm>
            <a:off x="4353766" y="1598974"/>
            <a:ext cx="698806" cy="3671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pool2</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73" name="矩形 72"/>
          <p:cNvSpPr/>
          <p:nvPr/>
        </p:nvSpPr>
        <p:spPr>
          <a:xfrm>
            <a:off x="5392047" y="1603082"/>
            <a:ext cx="674913" cy="36073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conv3</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74" name="矩形 73"/>
          <p:cNvSpPr/>
          <p:nvPr/>
        </p:nvSpPr>
        <p:spPr>
          <a:xfrm>
            <a:off x="7495640" y="1596718"/>
            <a:ext cx="659926" cy="361305"/>
          </a:xfrm>
          <a:prstGeom prst="rect">
            <a:avLst/>
          </a:prstGeom>
          <a:solidFill>
            <a:srgbClr val="E3E7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FC5</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75" name="直接箭头连接符 17"/>
          <p:cNvCxnSpPr>
            <a:stCxn id="72" idx="3"/>
            <a:endCxn id="73" idx="1"/>
          </p:cNvCxnSpPr>
          <p:nvPr/>
        </p:nvCxnSpPr>
        <p:spPr>
          <a:xfrm>
            <a:off x="5052572" y="1782527"/>
            <a:ext cx="339472" cy="9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20"/>
          <p:cNvCxnSpPr>
            <a:stCxn id="83" idx="3"/>
            <a:endCxn id="71" idx="1"/>
          </p:cNvCxnSpPr>
          <p:nvPr/>
        </p:nvCxnSpPr>
        <p:spPr>
          <a:xfrm flipV="1">
            <a:off x="2960221" y="1783447"/>
            <a:ext cx="303050"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21"/>
          <p:cNvCxnSpPr>
            <a:stCxn id="71" idx="3"/>
            <a:endCxn id="72" idx="1"/>
          </p:cNvCxnSpPr>
          <p:nvPr/>
        </p:nvCxnSpPr>
        <p:spPr>
          <a:xfrm flipV="1">
            <a:off x="3987116" y="1782527"/>
            <a:ext cx="366650" cy="9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23"/>
          <p:cNvCxnSpPr>
            <a:stCxn id="88" idx="2"/>
            <a:endCxn id="95" idx="0"/>
          </p:cNvCxnSpPr>
          <p:nvPr/>
        </p:nvCxnSpPr>
        <p:spPr>
          <a:xfrm>
            <a:off x="9123846" y="1975310"/>
            <a:ext cx="0" cy="4051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28"/>
          <p:cNvCxnSpPr>
            <a:stCxn id="73" idx="3"/>
            <a:endCxn id="94" idx="0"/>
          </p:cNvCxnSpPr>
          <p:nvPr/>
        </p:nvCxnSpPr>
        <p:spPr>
          <a:xfrm>
            <a:off x="6066960" y="1783447"/>
            <a:ext cx="701385" cy="58480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29"/>
          <p:cNvCxnSpPr>
            <a:stCxn id="72" idx="3"/>
            <a:endCxn id="91" idx="0"/>
          </p:cNvCxnSpPr>
          <p:nvPr/>
        </p:nvCxnSpPr>
        <p:spPr>
          <a:xfrm>
            <a:off x="5052575" y="1782524"/>
            <a:ext cx="676929" cy="59788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30"/>
          <p:cNvCxnSpPr>
            <a:stCxn id="71" idx="3"/>
            <a:endCxn id="90" idx="0"/>
          </p:cNvCxnSpPr>
          <p:nvPr/>
        </p:nvCxnSpPr>
        <p:spPr>
          <a:xfrm>
            <a:off x="3987119" y="1783447"/>
            <a:ext cx="716053" cy="60209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本框 81"/>
              <p:cNvSpPr txBox="1"/>
              <p:nvPr/>
            </p:nvSpPr>
            <p:spPr>
              <a:xfrm>
                <a:off x="4871943" y="1483091"/>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2</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2" name="文本框 81"/>
              <p:cNvSpPr txBox="1">
                <a:spLocks noRot="1" noChangeAspect="1" noMove="1" noResize="1" noEditPoints="1" noAdjustHandles="1" noChangeArrowheads="1" noChangeShapeType="1" noTextEdit="1"/>
              </p:cNvSpPr>
              <p:nvPr/>
            </p:nvSpPr>
            <p:spPr>
              <a:xfrm>
                <a:off x="4871943" y="1483091"/>
                <a:ext cx="730922" cy="307777"/>
              </a:xfrm>
              <a:prstGeom prst="rect">
                <a:avLst/>
              </a:prstGeom>
              <a:blipFill rotWithShape="1">
                <a:blip r:embed="rId3"/>
                <a:stretch>
                  <a:fillRect l="-31" t="-119" r="36" b="55"/>
                </a:stretch>
              </a:blipFill>
            </p:spPr>
            <p:txBody>
              <a:bodyPr/>
              <a:lstStyle/>
              <a:p>
                <a:r>
                  <a:rPr lang="zh-CN" altLang="en-US">
                    <a:noFill/>
                  </a:rPr>
                  <a:t> </a:t>
                </a:r>
              </a:p>
            </p:txBody>
          </p:sp>
        </mc:Fallback>
      </mc:AlternateContent>
      <p:sp>
        <p:nvSpPr>
          <p:cNvPr id="83" name="矩形 82"/>
          <p:cNvSpPr/>
          <p:nvPr/>
        </p:nvSpPr>
        <p:spPr>
          <a:xfrm>
            <a:off x="2229329" y="1603084"/>
            <a:ext cx="730895" cy="36073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DATA</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84" name="直接箭头连接符 42"/>
          <p:cNvCxnSpPr>
            <a:stCxn id="87" idx="3"/>
            <a:endCxn id="74" idx="1"/>
          </p:cNvCxnSpPr>
          <p:nvPr/>
        </p:nvCxnSpPr>
        <p:spPr>
          <a:xfrm>
            <a:off x="7117748" y="1774470"/>
            <a:ext cx="377895" cy="2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44"/>
          <p:cNvCxnSpPr>
            <a:stCxn id="87" idx="3"/>
            <a:endCxn id="92" idx="0"/>
          </p:cNvCxnSpPr>
          <p:nvPr/>
        </p:nvCxnSpPr>
        <p:spPr>
          <a:xfrm>
            <a:off x="7117745" y="1774470"/>
            <a:ext cx="707858" cy="59957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p:cNvSpPr txBox="1"/>
              <p:nvPr/>
            </p:nvSpPr>
            <p:spPr>
              <a:xfrm>
                <a:off x="3812314" y="1436723"/>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6" name="文本框 85"/>
              <p:cNvSpPr txBox="1">
                <a:spLocks noRot="1" noChangeAspect="1" noMove="1" noResize="1" noEditPoints="1" noAdjustHandles="1" noChangeArrowheads="1" noChangeShapeType="1" noTextEdit="1"/>
              </p:cNvSpPr>
              <p:nvPr/>
            </p:nvSpPr>
            <p:spPr>
              <a:xfrm>
                <a:off x="3812314" y="1436723"/>
                <a:ext cx="730922" cy="307777"/>
              </a:xfrm>
              <a:prstGeom prst="rect">
                <a:avLst/>
              </a:prstGeom>
              <a:blipFill rotWithShape="1">
                <a:blip r:embed="rId4"/>
                <a:stretch>
                  <a:fillRect l="-56" t="-115" r="61" b="50"/>
                </a:stretch>
              </a:blipFill>
            </p:spPr>
            <p:txBody>
              <a:bodyPr/>
              <a:lstStyle/>
              <a:p>
                <a:r>
                  <a:rPr lang="zh-CN" altLang="en-US">
                    <a:noFill/>
                  </a:rPr>
                  <a:t> </a:t>
                </a:r>
              </a:p>
            </p:txBody>
          </p:sp>
        </mc:Fallback>
      </mc:AlternateContent>
      <p:sp>
        <p:nvSpPr>
          <p:cNvPr id="87" name="矩形 86"/>
          <p:cNvSpPr/>
          <p:nvPr/>
        </p:nvSpPr>
        <p:spPr>
          <a:xfrm>
            <a:off x="6418939" y="1590920"/>
            <a:ext cx="698806" cy="3671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pool4</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88" name="矩形 87"/>
          <p:cNvSpPr/>
          <p:nvPr/>
        </p:nvSpPr>
        <p:spPr>
          <a:xfrm>
            <a:off x="8631857" y="1603082"/>
            <a:ext cx="983983" cy="3722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latin typeface="Times New Roman" panose="02020603050405020304" pitchFamily="18" charset="0"/>
                <a:cs typeface="Times New Roman" panose="02020603050405020304" pitchFamily="18" charset="0"/>
              </a:rPr>
              <a:t>Prediction</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89" name="矩形 88"/>
          <p:cNvSpPr/>
          <p:nvPr/>
        </p:nvSpPr>
        <p:spPr>
          <a:xfrm>
            <a:off x="3313080" y="2380416"/>
            <a:ext cx="723845" cy="36073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90" name="矩形 89"/>
          <p:cNvSpPr/>
          <p:nvPr/>
        </p:nvSpPr>
        <p:spPr>
          <a:xfrm>
            <a:off x="4353766" y="2385543"/>
            <a:ext cx="698806" cy="3671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91" name="矩形 90"/>
          <p:cNvSpPr/>
          <p:nvPr/>
        </p:nvSpPr>
        <p:spPr>
          <a:xfrm>
            <a:off x="5392047" y="2380415"/>
            <a:ext cx="674913" cy="36073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92" name="矩形 91"/>
          <p:cNvSpPr/>
          <p:nvPr/>
        </p:nvSpPr>
        <p:spPr>
          <a:xfrm>
            <a:off x="7495640" y="2374051"/>
            <a:ext cx="659926" cy="361305"/>
          </a:xfrm>
          <a:prstGeom prst="rect">
            <a:avLst/>
          </a:prstGeom>
          <a:solidFill>
            <a:srgbClr val="E3E7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93" name="矩形 92"/>
          <p:cNvSpPr/>
          <p:nvPr/>
        </p:nvSpPr>
        <p:spPr>
          <a:xfrm>
            <a:off x="2229329" y="2380417"/>
            <a:ext cx="730895" cy="36073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94" name="矩形 93"/>
          <p:cNvSpPr/>
          <p:nvPr/>
        </p:nvSpPr>
        <p:spPr>
          <a:xfrm>
            <a:off x="6418939" y="2368253"/>
            <a:ext cx="698806" cy="3671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95" name="矩形 94"/>
          <p:cNvSpPr/>
          <p:nvPr/>
        </p:nvSpPr>
        <p:spPr>
          <a:xfrm>
            <a:off x="8631855" y="2380415"/>
            <a:ext cx="983982" cy="3722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96" name="直接箭头连接符 123"/>
          <p:cNvCxnSpPr>
            <a:stCxn id="74" idx="3"/>
            <a:endCxn id="88" idx="1"/>
          </p:cNvCxnSpPr>
          <p:nvPr/>
        </p:nvCxnSpPr>
        <p:spPr>
          <a:xfrm>
            <a:off x="8155566" y="1777371"/>
            <a:ext cx="476288" cy="11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125"/>
          <p:cNvCxnSpPr>
            <a:stCxn id="73" idx="3"/>
            <a:endCxn id="87" idx="1"/>
          </p:cNvCxnSpPr>
          <p:nvPr/>
        </p:nvCxnSpPr>
        <p:spPr>
          <a:xfrm flipV="1">
            <a:off x="6066957" y="1774473"/>
            <a:ext cx="351982" cy="8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43"/>
          <p:cNvCxnSpPr>
            <a:stCxn id="89" idx="1"/>
            <a:endCxn id="93" idx="3"/>
          </p:cNvCxnSpPr>
          <p:nvPr/>
        </p:nvCxnSpPr>
        <p:spPr>
          <a:xfrm flipH="1">
            <a:off x="2960221" y="2560784"/>
            <a:ext cx="35285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45"/>
          <p:cNvCxnSpPr>
            <a:stCxn id="95" idx="1"/>
            <a:endCxn id="92" idx="3"/>
          </p:cNvCxnSpPr>
          <p:nvPr/>
        </p:nvCxnSpPr>
        <p:spPr>
          <a:xfrm flipH="1" flipV="1">
            <a:off x="8155569" y="2554704"/>
            <a:ext cx="476289" cy="11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本框 99"/>
              <p:cNvSpPr txBox="1"/>
              <p:nvPr/>
            </p:nvSpPr>
            <p:spPr>
              <a:xfrm>
                <a:off x="7394288" y="1951006"/>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4</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7394288" y="1951006"/>
                <a:ext cx="730922" cy="307777"/>
              </a:xfrm>
              <a:prstGeom prst="rect">
                <a:avLst/>
              </a:prstGeom>
              <a:blipFill rotWithShape="1">
                <a:blip r:embed="rId5"/>
                <a:stretch>
                  <a:fillRect l="-48" t="-93" r="53"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5877487" y="1419371"/>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3</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1" name="文本框 100"/>
              <p:cNvSpPr txBox="1">
                <a:spLocks noRot="1" noChangeAspect="1" noMove="1" noResize="1" noEditPoints="1" noAdjustHandles="1" noChangeArrowheads="1" noChangeShapeType="1" noTextEdit="1"/>
              </p:cNvSpPr>
              <p:nvPr/>
            </p:nvSpPr>
            <p:spPr>
              <a:xfrm>
                <a:off x="5877487" y="1419371"/>
                <a:ext cx="730922" cy="307777"/>
              </a:xfrm>
              <a:prstGeom prst="rect">
                <a:avLst/>
              </a:prstGeom>
              <a:blipFill rotWithShape="1">
                <a:blip r:embed="rId6"/>
                <a:stretch>
                  <a:fillRect l="-77" t="-47" r="82" b="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3191137" y="1951006"/>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0</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3191137" y="1951006"/>
                <a:ext cx="730922" cy="307777"/>
              </a:xfrm>
              <a:prstGeom prst="rect">
                <a:avLst/>
              </a:prstGeom>
              <a:blipFill rotWithShape="1">
                <a:blip r:embed="rId7"/>
                <a:stretch>
                  <a:fillRect l="-36" t="-93" r="41"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8045933" y="1476559"/>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5</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3" name="文本框 102"/>
              <p:cNvSpPr txBox="1">
                <a:spLocks noRot="1" noChangeAspect="1" noMove="1" noResize="1" noEditPoints="1" noAdjustHandles="1" noChangeArrowheads="1" noChangeShapeType="1" noTextEdit="1"/>
              </p:cNvSpPr>
              <p:nvPr/>
            </p:nvSpPr>
            <p:spPr>
              <a:xfrm>
                <a:off x="8045933" y="1476559"/>
                <a:ext cx="730922" cy="307777"/>
              </a:xfrm>
              <a:prstGeom prst="rect">
                <a:avLst/>
              </a:prstGeom>
              <a:blipFill rotWithShape="1">
                <a:blip r:embed="rId8"/>
                <a:stretch>
                  <a:fillRect l="-66" t="-60" r="71" b="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4170441" y="1895229"/>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1</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4" name="文本框 103"/>
              <p:cNvSpPr txBox="1">
                <a:spLocks noRot="1" noChangeAspect="1" noMove="1" noResize="1" noEditPoints="1" noAdjustHandles="1" noChangeArrowheads="1" noChangeShapeType="1" noTextEdit="1"/>
              </p:cNvSpPr>
              <p:nvPr/>
            </p:nvSpPr>
            <p:spPr>
              <a:xfrm>
                <a:off x="4170441" y="1895229"/>
                <a:ext cx="730922" cy="307777"/>
              </a:xfrm>
              <a:prstGeom prst="rect">
                <a:avLst/>
              </a:prstGeom>
              <a:blipFill rotWithShape="1">
                <a:blip r:embed="rId4"/>
                <a:stretch>
                  <a:fillRect l="-54" t="-126" r="59" b="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p:cNvSpPr txBox="1"/>
              <p:nvPr/>
            </p:nvSpPr>
            <p:spPr>
              <a:xfrm>
                <a:off x="5246961" y="1939559"/>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2</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5" name="文本框 104"/>
              <p:cNvSpPr txBox="1">
                <a:spLocks noRot="1" noChangeAspect="1" noMove="1" noResize="1" noEditPoints="1" noAdjustHandles="1" noChangeArrowheads="1" noChangeShapeType="1" noTextEdit="1"/>
              </p:cNvSpPr>
              <p:nvPr/>
            </p:nvSpPr>
            <p:spPr>
              <a:xfrm>
                <a:off x="5246961" y="1939559"/>
                <a:ext cx="730922" cy="307777"/>
              </a:xfrm>
              <a:prstGeom prst="rect">
                <a:avLst/>
              </a:prstGeom>
              <a:blipFill rotWithShape="1">
                <a:blip r:embed="rId3"/>
                <a:stretch>
                  <a:fillRect l="-81" t="-87" r="86"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p:cNvSpPr txBox="1"/>
              <p:nvPr/>
            </p:nvSpPr>
            <p:spPr>
              <a:xfrm>
                <a:off x="6336948" y="1959843"/>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3</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6" name="文本框 105"/>
              <p:cNvSpPr txBox="1">
                <a:spLocks noRot="1" noChangeAspect="1" noMove="1" noResize="1" noEditPoints="1" noAdjustHandles="1" noChangeArrowheads="1" noChangeShapeType="1" noTextEdit="1"/>
              </p:cNvSpPr>
              <p:nvPr/>
            </p:nvSpPr>
            <p:spPr>
              <a:xfrm>
                <a:off x="6336948" y="1959843"/>
                <a:ext cx="730922" cy="307777"/>
              </a:xfrm>
              <a:prstGeom prst="rect">
                <a:avLst/>
              </a:prstGeom>
              <a:blipFill rotWithShape="1">
                <a:blip r:embed="rId6"/>
                <a:stretch>
                  <a:fillRect l="-39" t="-76" r="44"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p:cNvSpPr txBox="1"/>
              <p:nvPr/>
            </p:nvSpPr>
            <p:spPr>
              <a:xfrm>
                <a:off x="6937116" y="1456828"/>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4</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7" name="文本框 106"/>
              <p:cNvSpPr txBox="1">
                <a:spLocks noRot="1" noChangeAspect="1" noMove="1" noResize="1" noEditPoints="1" noAdjustHandles="1" noChangeArrowheads="1" noChangeShapeType="1" noTextEdit="1"/>
              </p:cNvSpPr>
              <p:nvPr/>
            </p:nvSpPr>
            <p:spPr>
              <a:xfrm>
                <a:off x="6937116" y="1456828"/>
                <a:ext cx="730922" cy="307777"/>
              </a:xfrm>
              <a:prstGeom prst="rect">
                <a:avLst/>
              </a:prstGeom>
              <a:blipFill rotWithShape="1">
                <a:blip r:embed="rId5"/>
                <a:stretch>
                  <a:fillRect l="-51" t="-45" r="57" b="187"/>
                </a:stretch>
              </a:blipFill>
            </p:spPr>
            <p:txBody>
              <a:bodyPr/>
              <a:lstStyle/>
              <a:p>
                <a:r>
                  <a:rPr lang="zh-CN" altLang="en-US">
                    <a:noFill/>
                  </a:rPr>
                  <a:t> </a:t>
                </a:r>
              </a:p>
            </p:txBody>
          </p:sp>
        </mc:Fallback>
      </mc:AlternateContent>
      <p:cxnSp>
        <p:nvCxnSpPr>
          <p:cNvPr id="108" name="直接箭头连接符 160"/>
          <p:cNvCxnSpPr>
            <a:stCxn id="83" idx="3"/>
            <a:endCxn id="89" idx="0"/>
          </p:cNvCxnSpPr>
          <p:nvPr/>
        </p:nvCxnSpPr>
        <p:spPr>
          <a:xfrm>
            <a:off x="2960224" y="1783449"/>
            <a:ext cx="714779" cy="59696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本框 108"/>
              <p:cNvSpPr txBox="1"/>
              <p:nvPr/>
            </p:nvSpPr>
            <p:spPr>
              <a:xfrm>
                <a:off x="2754092" y="1456828"/>
                <a:ext cx="7309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𝑎</m:t>
                          </m:r>
                        </m:e>
                        <m:sub>
                          <m:r>
                            <a:rPr lang="en-US" altLang="zh-CN" sz="1400" i="1">
                              <a:latin typeface="Cambria Math" panose="02040503050406030204" pitchFamily="18" charset="0"/>
                              <a:cs typeface="Times New Roman" panose="02020603050405020304" pitchFamily="18" charset="0"/>
                            </a:rPr>
                            <m:t>0</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09" name="文本框 108"/>
              <p:cNvSpPr txBox="1">
                <a:spLocks noRot="1" noChangeAspect="1" noMove="1" noResize="1" noEditPoints="1" noAdjustHandles="1" noChangeArrowheads="1" noChangeShapeType="1" noTextEdit="1"/>
              </p:cNvSpPr>
              <p:nvPr/>
            </p:nvSpPr>
            <p:spPr>
              <a:xfrm>
                <a:off x="2754092" y="1456828"/>
                <a:ext cx="730922" cy="307777"/>
              </a:xfrm>
              <a:prstGeom prst="rect">
                <a:avLst/>
              </a:prstGeom>
              <a:blipFill rotWithShape="1">
                <a:blip r:embed="rId7"/>
                <a:stretch>
                  <a:fillRect l="-13" t="-45" r="18" b="187"/>
                </a:stretch>
              </a:blipFill>
            </p:spPr>
            <p:txBody>
              <a:bodyPr/>
              <a:lstStyle/>
              <a:p>
                <a:r>
                  <a:rPr lang="zh-CN" altLang="en-US">
                    <a:noFill/>
                  </a:rPr>
                  <a:t> </a:t>
                </a:r>
              </a:p>
            </p:txBody>
          </p:sp>
        </mc:Fallback>
      </mc:AlternateContent>
      <p:cxnSp>
        <p:nvCxnSpPr>
          <p:cNvPr id="110" name="直接箭头连接符 166"/>
          <p:cNvCxnSpPr>
            <a:stCxn id="90" idx="1"/>
            <a:endCxn id="89" idx="3"/>
          </p:cNvCxnSpPr>
          <p:nvPr/>
        </p:nvCxnSpPr>
        <p:spPr>
          <a:xfrm flipH="1" flipV="1">
            <a:off x="4036922" y="2560781"/>
            <a:ext cx="316844" cy="8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67"/>
          <p:cNvCxnSpPr>
            <a:stCxn id="91" idx="1"/>
            <a:endCxn id="90" idx="3"/>
          </p:cNvCxnSpPr>
          <p:nvPr/>
        </p:nvCxnSpPr>
        <p:spPr>
          <a:xfrm flipH="1">
            <a:off x="5052572" y="2560783"/>
            <a:ext cx="339472" cy="8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68"/>
          <p:cNvCxnSpPr>
            <a:stCxn id="94" idx="1"/>
            <a:endCxn id="91" idx="3"/>
          </p:cNvCxnSpPr>
          <p:nvPr/>
        </p:nvCxnSpPr>
        <p:spPr>
          <a:xfrm flipH="1">
            <a:off x="6066957" y="2551806"/>
            <a:ext cx="351982" cy="8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69"/>
          <p:cNvCxnSpPr>
            <a:stCxn id="92" idx="1"/>
            <a:endCxn id="94" idx="3"/>
          </p:cNvCxnSpPr>
          <p:nvPr/>
        </p:nvCxnSpPr>
        <p:spPr>
          <a:xfrm flipH="1" flipV="1">
            <a:off x="7117748" y="2551803"/>
            <a:ext cx="377895" cy="2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3320217" y="1258815"/>
            <a:ext cx="7309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para1</a:t>
            </a:r>
            <a:endParaRPr lang="zh-CN" altLang="en-US" sz="1400" dirty="0">
              <a:latin typeface="Times New Roman" panose="02020603050405020304" pitchFamily="18" charset="0"/>
              <a:cs typeface="Times New Roman" panose="02020603050405020304" pitchFamily="18" charset="0"/>
            </a:endParaRPr>
          </a:p>
        </p:txBody>
      </p:sp>
      <p:sp>
        <p:nvSpPr>
          <p:cNvPr id="115" name="文本框 114"/>
          <p:cNvSpPr txBox="1"/>
          <p:nvPr/>
        </p:nvSpPr>
        <p:spPr>
          <a:xfrm>
            <a:off x="4369769" y="1250315"/>
            <a:ext cx="7309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para2</a:t>
            </a:r>
            <a:endParaRPr lang="zh-CN" altLang="en-US" sz="1400" dirty="0">
              <a:latin typeface="Times New Roman" panose="02020603050405020304" pitchFamily="18" charset="0"/>
              <a:cs typeface="Times New Roman" panose="02020603050405020304" pitchFamily="18" charset="0"/>
            </a:endParaRPr>
          </a:p>
        </p:txBody>
      </p:sp>
      <p:sp>
        <p:nvSpPr>
          <p:cNvPr id="116" name="文本框 115"/>
          <p:cNvSpPr txBox="1"/>
          <p:nvPr/>
        </p:nvSpPr>
        <p:spPr>
          <a:xfrm>
            <a:off x="5401758" y="1250006"/>
            <a:ext cx="7309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para3</a:t>
            </a:r>
            <a:endParaRPr lang="zh-CN" altLang="en-US" sz="1400" dirty="0">
              <a:latin typeface="Times New Roman" panose="02020603050405020304" pitchFamily="18" charset="0"/>
              <a:cs typeface="Times New Roman" panose="02020603050405020304" pitchFamily="18" charset="0"/>
            </a:endParaRPr>
          </a:p>
        </p:txBody>
      </p:sp>
      <p:sp>
        <p:nvSpPr>
          <p:cNvPr id="117" name="文本框 116"/>
          <p:cNvSpPr txBox="1"/>
          <p:nvPr/>
        </p:nvSpPr>
        <p:spPr>
          <a:xfrm>
            <a:off x="6498130" y="1259764"/>
            <a:ext cx="7309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para4</a:t>
            </a:r>
            <a:endParaRPr lang="zh-CN" altLang="en-US" sz="1400" dirty="0">
              <a:latin typeface="Times New Roman" panose="02020603050405020304" pitchFamily="18" charset="0"/>
              <a:cs typeface="Times New Roman" panose="02020603050405020304" pitchFamily="18" charset="0"/>
            </a:endParaRPr>
          </a:p>
        </p:txBody>
      </p:sp>
      <p:sp>
        <p:nvSpPr>
          <p:cNvPr id="118" name="文本框 117"/>
          <p:cNvSpPr txBox="1"/>
          <p:nvPr/>
        </p:nvSpPr>
        <p:spPr>
          <a:xfrm>
            <a:off x="7519176" y="1258815"/>
            <a:ext cx="7309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para5</a:t>
            </a:r>
            <a:endParaRPr lang="zh-CN" altLang="en-US" sz="1400" dirty="0">
              <a:latin typeface="Times New Roman" panose="02020603050405020304" pitchFamily="18" charset="0"/>
              <a:cs typeface="Times New Roman" panose="02020603050405020304" pitchFamily="18" charset="0"/>
            </a:endParaRPr>
          </a:p>
        </p:txBody>
      </p:sp>
      <p:sp>
        <p:nvSpPr>
          <p:cNvPr id="119" name="手杖形箭头 118"/>
          <p:cNvSpPr/>
          <p:nvPr/>
        </p:nvSpPr>
        <p:spPr>
          <a:xfrm>
            <a:off x="1700274" y="961795"/>
            <a:ext cx="8462614" cy="1098037"/>
          </a:xfrm>
          <a:prstGeom prst="uturnArrow">
            <a:avLst>
              <a:gd name="adj1" fmla="val 28163"/>
              <a:gd name="adj2" fmla="val 25000"/>
              <a:gd name="adj3" fmla="val 25000"/>
              <a:gd name="adj4" fmla="val 43750"/>
              <a:gd name="adj5" fmla="val 75000"/>
            </a:avLst>
          </a:prstGeom>
          <a:solidFill>
            <a:srgbClr val="385723"/>
          </a:solidFill>
          <a:ln w="28575">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手杖形箭头 119"/>
          <p:cNvSpPr/>
          <p:nvPr/>
        </p:nvSpPr>
        <p:spPr>
          <a:xfrm rot="10800000">
            <a:off x="1548443" y="1911619"/>
            <a:ext cx="8457979" cy="1200565"/>
          </a:xfrm>
          <a:prstGeom prst="uturnArrow">
            <a:avLst>
              <a:gd name="adj1" fmla="val 23023"/>
              <a:gd name="adj2" fmla="val 25000"/>
              <a:gd name="adj3" fmla="val 24341"/>
              <a:gd name="adj4" fmla="val 43750"/>
              <a:gd name="adj5" fmla="val 72366"/>
            </a:avLst>
          </a:prstGeom>
          <a:solidFill>
            <a:srgbClr val="EB7055"/>
          </a:solidFill>
          <a:ln w="28575">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文本框 120"/>
          <p:cNvSpPr txBox="1"/>
          <p:nvPr/>
        </p:nvSpPr>
        <p:spPr>
          <a:xfrm>
            <a:off x="4452411" y="912861"/>
            <a:ext cx="2650042" cy="369332"/>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Forward Propagation</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文本框 121"/>
          <p:cNvSpPr txBox="1"/>
          <p:nvPr/>
        </p:nvSpPr>
        <p:spPr>
          <a:xfrm>
            <a:off x="4420173" y="2760537"/>
            <a:ext cx="2914628" cy="369332"/>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Backward Propagation</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3" name="组合 122"/>
          <p:cNvGrpSpPr/>
          <p:nvPr/>
        </p:nvGrpSpPr>
        <p:grpSpPr>
          <a:xfrm>
            <a:off x="292792" y="3301752"/>
            <a:ext cx="4250444" cy="1992804"/>
            <a:chOff x="707085" y="2691861"/>
            <a:chExt cx="2941768" cy="2618791"/>
          </a:xfrm>
        </p:grpSpPr>
        <p:sp>
          <p:nvSpPr>
            <p:cNvPr id="124" name="矩形 123"/>
            <p:cNvSpPr/>
            <p:nvPr/>
          </p:nvSpPr>
          <p:spPr>
            <a:xfrm>
              <a:off x="747141" y="2691861"/>
              <a:ext cx="1751798" cy="580732"/>
            </a:xfrm>
            <a:prstGeom prst="rect">
              <a:avLst/>
            </a:prstGeom>
          </p:spPr>
          <p:txBody>
            <a:bodyPr wrap="square">
              <a:spAutoFit/>
            </a:bodyPr>
            <a:lstStyle/>
            <a:p>
              <a:pPr marL="285750" indent="-285750">
                <a:lnSpc>
                  <a:spcPct val="125000"/>
                </a:lnSpc>
                <a:buFont typeface="Wingdings" panose="05000000000000000000" pitchFamily="2" charset="2"/>
                <a:buChar char="n"/>
              </a:pPr>
              <a:r>
                <a:rPr lang="zh-CN" altLang="en-US" sz="2000" b="1" dirty="0">
                  <a:solidFill>
                    <a:srgbClr val="FD9B69"/>
                  </a:solidFill>
                  <a:latin typeface="微软雅黑" panose="020B0503020204020204" pitchFamily="34" charset="-122"/>
                  <a:ea typeface="微软雅黑" panose="020B0503020204020204" pitchFamily="34" charset="-122"/>
                </a:rPr>
                <a:t>计算密集</a:t>
              </a:r>
              <a:endParaRPr lang="en-US" altLang="zh-CN" sz="2000" b="1" dirty="0">
                <a:solidFill>
                  <a:srgbClr val="FD9B69"/>
                </a:solidFill>
                <a:latin typeface="微软雅黑" panose="020B0503020204020204" pitchFamily="34" charset="-122"/>
                <a:ea typeface="微软雅黑" panose="020B0503020204020204" pitchFamily="34" charset="-122"/>
              </a:endParaRPr>
            </a:p>
          </p:txBody>
        </p:sp>
        <p:sp>
          <p:nvSpPr>
            <p:cNvPr id="125" name="矩形 124"/>
            <p:cNvSpPr/>
            <p:nvPr/>
          </p:nvSpPr>
          <p:spPr>
            <a:xfrm>
              <a:off x="984379" y="4843628"/>
              <a:ext cx="2125752" cy="404457"/>
            </a:xfrm>
            <a:prstGeom prst="rect">
              <a:avLst/>
            </a:prstGeom>
          </p:spPr>
          <p:txBody>
            <a:bodyPr wrap="square">
              <a:spAutoFit/>
            </a:bodyPr>
            <a:lstStyle/>
            <a:p>
              <a:pPr algn="ctr">
                <a:defRPr sz="1400" b="0" i="0" u="none" strike="noStrike" kern="1200" spc="0" baseline="0">
                  <a:solidFill>
                    <a:sysClr val="windowText" lastClr="000000">
                      <a:lumMod val="65000"/>
                      <a:lumOff val="35000"/>
                    </a:sysClr>
                  </a:solidFill>
                  <a:latin typeface="+mn-lt"/>
                  <a:ea typeface="+mn-ea"/>
                  <a:cs typeface="+mn-cs"/>
                </a:defRPr>
              </a:pPr>
              <a:r>
                <a:rPr lang="zh-CN" altLang="en-US" sz="1400" b="1" dirty="0">
                  <a:latin typeface="微软雅黑" panose="020B0503020204020204" pitchFamily="34" charset="-122"/>
                  <a:ea typeface="微软雅黑" panose="020B0503020204020204" pitchFamily="34" charset="-122"/>
                </a:rPr>
                <a:t>一百万次迭代浮点计算次数</a:t>
              </a:r>
              <a:endParaRPr lang="zh-CN"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矩形 125"/>
            <p:cNvSpPr/>
            <p:nvPr/>
          </p:nvSpPr>
          <p:spPr>
            <a:xfrm>
              <a:off x="707085" y="2711785"/>
              <a:ext cx="2941768" cy="2598867"/>
            </a:xfrm>
            <a:prstGeom prst="rect">
              <a:avLst/>
            </a:prstGeom>
            <a:noFill/>
            <a:ln w="28575">
              <a:solidFill>
                <a:srgbClr val="38572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127" name="表格 126"/>
              <p:cNvGraphicFramePr>
                <a:graphicFrameLocks noGrp="1"/>
              </p:cNvGraphicFramePr>
              <p:nvPr>
                <p:extLst>
                  <p:ext uri="{D42A27DB-BD31-4B8C-83A1-F6EECF244321}">
                    <p14:modId xmlns:p14="http://schemas.microsoft.com/office/powerpoint/2010/main" val="3403937293"/>
                  </p:ext>
                </p:extLst>
              </p:nvPr>
            </p:nvGraphicFramePr>
            <p:xfrm>
              <a:off x="426797" y="3721981"/>
              <a:ext cx="4025614" cy="1238875"/>
            </p:xfrm>
            <a:graphic>
              <a:graphicData uri="http://schemas.openxmlformats.org/drawingml/2006/table">
                <a:tbl>
                  <a:tblPr firstRow="1" bandRow="1">
                    <a:tableStyleId>{93296810-A885-4BE3-A3E7-6D5BEEA58F35}</a:tableStyleId>
                  </a:tblPr>
                  <a:tblGrid>
                    <a:gridCol w="1883175">
                      <a:extLst>
                        <a:ext uri="{9D8B030D-6E8A-4147-A177-3AD203B41FA5}">
                          <a16:colId xmlns:a16="http://schemas.microsoft.com/office/drawing/2014/main" val="20000"/>
                        </a:ext>
                      </a:extLst>
                    </a:gridCol>
                    <a:gridCol w="2142439">
                      <a:extLst>
                        <a:ext uri="{9D8B030D-6E8A-4147-A177-3AD203B41FA5}">
                          <a16:colId xmlns:a16="http://schemas.microsoft.com/office/drawing/2014/main" val="20001"/>
                        </a:ext>
                      </a:extLst>
                    </a:gridCol>
                  </a:tblGrid>
                  <a:tr h="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400" dirty="0"/>
                            <a:t>模型</a:t>
                          </a:r>
                          <a:r>
                            <a:rPr lang="en-US" altLang="zh-CN" sz="1400" dirty="0"/>
                            <a:t>(batch=256)</a:t>
                          </a:r>
                          <a:endParaRPr lang="zh-CN" altLang="zh-CN"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400" dirty="0"/>
                            <a:t>浮点运算</a:t>
                          </a:r>
                          <a:r>
                            <a:rPr lang="zh-CN" altLang="en-US" sz="1400" b="1" dirty="0"/>
                            <a:t>（</a:t>
                          </a:r>
                          <a:r>
                            <a:rPr lang="en-US" altLang="zh-CN" sz="1400" b="1" dirty="0"/>
                            <a:t>FLOPs</a:t>
                          </a:r>
                          <a:r>
                            <a:rPr lang="zh-CN" altLang="en-US" sz="1400" b="1" dirty="0"/>
                            <a:t>）</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256846">
                    <a:tc>
                      <a:txBody>
                        <a:bodyPr/>
                        <a:lstStyle/>
                        <a:p>
                          <a:pPr algn="l" fontAlgn="b"/>
                          <a:r>
                            <a:rPr lang="en-US" sz="1400" b="0" u="none" strike="noStrike" dirty="0">
                              <a:solidFill>
                                <a:srgbClr val="000000"/>
                              </a:solidFill>
                              <a:effectLst/>
                            </a:rPr>
                            <a:t>Vgg16</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defRPr/>
                          </a:pPr>
                          <a:r>
                            <a:rPr lang="en-US" altLang="zh-CN" sz="1400" b="1" u="none" strike="noStrike" dirty="0">
                              <a:solidFill>
                                <a:srgbClr val="FF0000"/>
                              </a:solidFill>
                              <a:effectLst/>
                            </a:rPr>
                            <a:t>4</a:t>
                          </a:r>
                          <a14:m>
                            <m:oMath xmlns:m="http://schemas.openxmlformats.org/officeDocument/2006/math">
                              <m:r>
                                <a:rPr lang="en-US" altLang="zh-CN" sz="1400" b="1" u="none" strike="noStrike" smtClean="0">
                                  <a:solidFill>
                                    <a:srgbClr val="FF0000"/>
                                  </a:solidFill>
                                  <a:effectLst/>
                                  <a:latin typeface="Cambria Math" panose="02040503050406030204" pitchFamily="18" charset="0"/>
                                </a:rPr>
                                <m:t>.</m:t>
                              </m:r>
                              <m:r>
                                <a:rPr lang="en-US" altLang="zh-CN" sz="1400" b="1" u="none" strike="noStrike" smtClean="0">
                                  <a:solidFill>
                                    <a:srgbClr val="FF0000"/>
                                  </a:solidFill>
                                  <a:effectLst/>
                                  <a:latin typeface="Cambria Math" panose="02040503050406030204" pitchFamily="18" charset="0"/>
                                </a:rPr>
                                <m:t>𝟏</m:t>
                              </m:r>
                              <m:r>
                                <a:rPr lang="en-US" altLang="zh-CN" sz="1400" b="1" u="none" strike="noStrike" smtClean="0">
                                  <a:solidFill>
                                    <a:srgbClr val="FF0000"/>
                                  </a:solidFill>
                                  <a:effectLst/>
                                  <a:latin typeface="Cambria Math" panose="02040503050406030204" pitchFamily="18" charset="0"/>
                                </a:rPr>
                                <m:t>×</m:t>
                              </m:r>
                              <m:sSup>
                                <m:sSupPr>
                                  <m:ctrlPr>
                                    <a:rPr lang="en-US" altLang="zh-CN" sz="1400" b="1" i="1" u="none" strike="noStrike" smtClean="0">
                                      <a:solidFill>
                                        <a:srgbClr val="FF0000"/>
                                      </a:solidFill>
                                      <a:effectLst/>
                                      <a:latin typeface="Cambria Math" panose="02040503050406030204" pitchFamily="18" charset="0"/>
                                    </a:rPr>
                                  </m:ctrlPr>
                                </m:sSupPr>
                                <m:e>
                                  <m:r>
                                    <a:rPr lang="en-US" altLang="zh-CN" sz="1400" b="1" u="none" strike="noStrike" smtClean="0">
                                      <a:solidFill>
                                        <a:srgbClr val="FF0000"/>
                                      </a:solidFill>
                                      <a:effectLst/>
                                      <a:latin typeface="Cambria Math" panose="02040503050406030204" pitchFamily="18" charset="0"/>
                                    </a:rPr>
                                    <m:t>𝟏𝟎</m:t>
                                  </m:r>
                                </m:e>
                                <m:sup>
                                  <m:r>
                                    <a:rPr lang="en-US" altLang="zh-CN" sz="1400" b="1" u="none" strike="noStrike" smtClean="0">
                                      <a:solidFill>
                                        <a:srgbClr val="FF0000"/>
                                      </a:solidFill>
                                      <a:effectLst/>
                                      <a:latin typeface="Cambria Math" panose="02040503050406030204" pitchFamily="18" charset="0"/>
                                    </a:rPr>
                                    <m:t>𝟏𝟖</m:t>
                                  </m:r>
                                </m:sup>
                              </m:sSup>
                            </m:oMath>
                          </a14:m>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1"/>
                      </a:ext>
                    </a:extLst>
                  </a:tr>
                  <a:tr h="197216">
                    <a:tc>
                      <a:txBody>
                        <a:bodyPr/>
                        <a:lstStyle/>
                        <a:p>
                          <a:pPr algn="l" fontAlgn="b"/>
                          <a:r>
                            <a:rPr lang="en-US" altLang="zh-CN" sz="1400" b="0" u="none" strike="noStrike" dirty="0">
                              <a:solidFill>
                                <a:srgbClr val="000000"/>
                              </a:solidFill>
                              <a:effectLst/>
                            </a:rPr>
                            <a:t>Inception-v3</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defRPr/>
                          </a:pPr>
                          <a:r>
                            <a:rPr lang="en-US" altLang="zh-CN" sz="1400" b="1" u="none" strike="noStrike" dirty="0">
                              <a:solidFill>
                                <a:srgbClr val="FF0000"/>
                              </a:solidFill>
                              <a:effectLst/>
                            </a:rPr>
                            <a:t>1</a:t>
                          </a:r>
                          <a14:m>
                            <m:oMath xmlns:m="http://schemas.openxmlformats.org/officeDocument/2006/math">
                              <m:r>
                                <a:rPr lang="en-US" altLang="zh-CN" sz="1400" b="1" u="none" strike="noStrike" smtClean="0">
                                  <a:solidFill>
                                    <a:srgbClr val="FF0000"/>
                                  </a:solidFill>
                                  <a:effectLst/>
                                  <a:latin typeface="Cambria Math" panose="02040503050406030204" pitchFamily="18" charset="0"/>
                                </a:rPr>
                                <m:t>.</m:t>
                              </m:r>
                              <m:r>
                                <a:rPr lang="en-US" altLang="zh-CN" sz="1400" b="1" u="none" strike="noStrike" smtClean="0">
                                  <a:solidFill>
                                    <a:srgbClr val="FF0000"/>
                                  </a:solidFill>
                                  <a:effectLst/>
                                  <a:latin typeface="Cambria Math" panose="02040503050406030204" pitchFamily="18" charset="0"/>
                                </a:rPr>
                                <m:t>𝟓𝟑𝟔</m:t>
                              </m:r>
                              <m:r>
                                <a:rPr lang="en-US" altLang="zh-CN" sz="1400" b="1" u="none" strike="noStrike" smtClean="0">
                                  <a:solidFill>
                                    <a:srgbClr val="FF0000"/>
                                  </a:solidFill>
                                  <a:effectLst/>
                                  <a:latin typeface="Cambria Math" panose="02040503050406030204" pitchFamily="18" charset="0"/>
                                </a:rPr>
                                <m:t>×</m:t>
                              </m:r>
                              <m:sSup>
                                <m:sSupPr>
                                  <m:ctrlPr>
                                    <a:rPr lang="en-US" altLang="zh-CN" sz="1400" b="1" i="1" u="none" strike="noStrike" smtClean="0">
                                      <a:solidFill>
                                        <a:srgbClr val="FF0000"/>
                                      </a:solidFill>
                                      <a:effectLst/>
                                      <a:latin typeface="Cambria Math" panose="02040503050406030204" pitchFamily="18" charset="0"/>
                                    </a:rPr>
                                  </m:ctrlPr>
                                </m:sSupPr>
                                <m:e>
                                  <m:r>
                                    <a:rPr lang="en-US" altLang="zh-CN" sz="1400" b="1" u="none" strike="noStrike" smtClean="0">
                                      <a:solidFill>
                                        <a:srgbClr val="FF0000"/>
                                      </a:solidFill>
                                      <a:effectLst/>
                                      <a:latin typeface="Cambria Math" panose="02040503050406030204" pitchFamily="18" charset="0"/>
                                    </a:rPr>
                                    <m:t>𝟏𝟎</m:t>
                                  </m:r>
                                </m:e>
                                <m:sup>
                                  <m:r>
                                    <a:rPr lang="en-US" altLang="zh-CN" sz="1400" b="1" u="none" strike="noStrike" smtClean="0">
                                      <a:solidFill>
                                        <a:srgbClr val="FF0000"/>
                                      </a:solidFill>
                                      <a:effectLst/>
                                      <a:latin typeface="Cambria Math" panose="02040503050406030204" pitchFamily="18" charset="0"/>
                                    </a:rPr>
                                    <m:t>𝟏𝟖</m:t>
                                  </m:r>
                                </m:sup>
                              </m:sSup>
                            </m:oMath>
                          </a14:m>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2"/>
                      </a:ext>
                    </a:extLst>
                  </a:tr>
                  <a:tr h="197216">
                    <a:tc>
                      <a:txBody>
                        <a:bodyPr/>
                        <a:lstStyle/>
                        <a:p>
                          <a:pPr algn="l" fontAlgn="b"/>
                          <a:r>
                            <a:rPr lang="en-US" sz="1400" b="0" u="none" strike="noStrike" dirty="0">
                              <a:solidFill>
                                <a:srgbClr val="000000"/>
                              </a:solidFill>
                              <a:effectLst/>
                            </a:rPr>
                            <a:t>Densenet-121</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defRPr/>
                          </a:pPr>
                          <a:r>
                            <a:rPr lang="en-US" altLang="zh-CN" sz="1400" b="1" u="none" strike="noStrike" dirty="0">
                              <a:solidFill>
                                <a:srgbClr val="FF0000"/>
                              </a:solidFill>
                              <a:effectLst/>
                            </a:rPr>
                            <a:t>7.68</a:t>
                          </a:r>
                          <a14:m>
                            <m:oMath xmlns:m="http://schemas.openxmlformats.org/officeDocument/2006/math">
                              <m:r>
                                <a:rPr lang="en-US" altLang="zh-CN" sz="1400" b="1" u="none" strike="noStrike" smtClean="0">
                                  <a:solidFill>
                                    <a:srgbClr val="FF0000"/>
                                  </a:solidFill>
                                  <a:effectLst/>
                                  <a:latin typeface="Cambria Math" panose="02040503050406030204" pitchFamily="18" charset="0"/>
                                </a:rPr>
                                <m:t>×</m:t>
                              </m:r>
                              <m:sSup>
                                <m:sSupPr>
                                  <m:ctrlPr>
                                    <a:rPr lang="en-US" altLang="zh-CN" sz="1400" b="1" i="1" u="none" strike="noStrike" smtClean="0">
                                      <a:solidFill>
                                        <a:srgbClr val="FF0000"/>
                                      </a:solidFill>
                                      <a:effectLst/>
                                      <a:latin typeface="Cambria Math" panose="02040503050406030204" pitchFamily="18" charset="0"/>
                                    </a:rPr>
                                  </m:ctrlPr>
                                </m:sSupPr>
                                <m:e>
                                  <m:r>
                                    <a:rPr lang="en-US" altLang="zh-CN" sz="1400" b="1" u="none" strike="noStrike" smtClean="0">
                                      <a:solidFill>
                                        <a:srgbClr val="FF0000"/>
                                      </a:solidFill>
                                      <a:effectLst/>
                                      <a:latin typeface="Cambria Math" panose="02040503050406030204" pitchFamily="18" charset="0"/>
                                    </a:rPr>
                                    <m:t>𝟏𝟎</m:t>
                                  </m:r>
                                </m:e>
                                <m:sup>
                                  <m:r>
                                    <a:rPr lang="en-US" altLang="zh-CN" sz="1400" b="1" u="none" strike="noStrike" smtClean="0">
                                      <a:solidFill>
                                        <a:srgbClr val="FF0000"/>
                                      </a:solidFill>
                                      <a:effectLst/>
                                      <a:latin typeface="Cambria Math" panose="02040503050406030204" pitchFamily="18" charset="0"/>
                                    </a:rPr>
                                    <m:t>𝟏𝟕</m:t>
                                  </m:r>
                                </m:sup>
                              </m:sSup>
                            </m:oMath>
                          </a14:m>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3"/>
                      </a:ext>
                    </a:extLst>
                  </a:tr>
                  <a:tr h="19721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400" b="0" u="none" strike="noStrike" dirty="0">
                              <a:solidFill>
                                <a:srgbClr val="EB7055"/>
                              </a:solidFill>
                              <a:effectLst/>
                            </a:rPr>
                            <a:t>GPT-3(sequence=2048)</a:t>
                          </a:r>
                          <a:endParaRPr lang="en-US" altLang="zh-CN" sz="1400" b="0" i="0" u="none" strike="noStrike" dirty="0">
                            <a:solidFill>
                              <a:srgbClr val="EB705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400" b="1" u="none" strike="noStrike" dirty="0">
                              <a:solidFill>
                                <a:srgbClr val="FF0000"/>
                              </a:solidFill>
                              <a:effectLst/>
                            </a:rPr>
                            <a:t>1.39</a:t>
                          </a:r>
                          <a14:m>
                            <m:oMath xmlns:m="http://schemas.openxmlformats.org/officeDocument/2006/math">
                              <m:r>
                                <a:rPr lang="en-US" altLang="zh-CN" sz="1400" b="1" u="none" strike="noStrike" smtClean="0">
                                  <a:solidFill>
                                    <a:srgbClr val="FF0000"/>
                                  </a:solidFill>
                                  <a:effectLst/>
                                  <a:latin typeface="Cambria Math" panose="02040503050406030204" pitchFamily="18" charset="0"/>
                                </a:rPr>
                                <m:t>×</m:t>
                              </m:r>
                              <m:sSup>
                                <m:sSupPr>
                                  <m:ctrlPr>
                                    <a:rPr lang="en-US" altLang="zh-CN" sz="1400" b="1" i="1" u="none" strike="noStrike" smtClean="0">
                                      <a:solidFill>
                                        <a:srgbClr val="FF0000"/>
                                      </a:solidFill>
                                      <a:effectLst/>
                                      <a:latin typeface="Cambria Math" panose="02040503050406030204" pitchFamily="18" charset="0"/>
                                    </a:rPr>
                                  </m:ctrlPr>
                                </m:sSupPr>
                                <m:e>
                                  <m:r>
                                    <a:rPr lang="en-US" altLang="zh-CN" sz="1400" b="1" u="none" strike="noStrike" smtClean="0">
                                      <a:solidFill>
                                        <a:srgbClr val="FF0000"/>
                                      </a:solidFill>
                                      <a:effectLst/>
                                      <a:latin typeface="Cambria Math" panose="02040503050406030204" pitchFamily="18" charset="0"/>
                                    </a:rPr>
                                    <m:t>𝟏𝟎</m:t>
                                  </m:r>
                                </m:e>
                                <m:sup>
                                  <m:r>
                                    <a:rPr lang="en-US" altLang="zh-CN" sz="1400" b="1" i="1" u="none" strike="noStrike" smtClean="0">
                                      <a:solidFill>
                                        <a:srgbClr val="FF0000"/>
                                      </a:solidFill>
                                      <a:effectLst/>
                                      <a:latin typeface="Cambria Math" panose="02040503050406030204" pitchFamily="18" charset="0"/>
                                    </a:rPr>
                                    <m:t>𝟐𝟑</m:t>
                                  </m:r>
                                </m:sup>
                              </m:sSup>
                            </m:oMath>
                          </a14:m>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4"/>
                      </a:ext>
                    </a:extLst>
                  </a:tr>
                </a:tbl>
              </a:graphicData>
            </a:graphic>
          </p:graphicFrame>
        </mc:Choice>
        <mc:Fallback xmlns="">
          <p:graphicFrame>
            <p:nvGraphicFramePr>
              <p:cNvPr id="127" name="表格 126"/>
              <p:cNvGraphicFramePr>
                <a:graphicFrameLocks noGrp="1"/>
              </p:cNvGraphicFramePr>
              <p:nvPr>
                <p:extLst>
                  <p:ext uri="{D42A27DB-BD31-4B8C-83A1-F6EECF244321}">
                    <p14:modId xmlns:p14="http://schemas.microsoft.com/office/powerpoint/2010/main" val="3403937293"/>
                  </p:ext>
                </p:extLst>
              </p:nvPr>
            </p:nvGraphicFramePr>
            <p:xfrm>
              <a:off x="426797" y="3721981"/>
              <a:ext cx="4025614" cy="1238875"/>
            </p:xfrm>
            <a:graphic>
              <a:graphicData uri="http://schemas.openxmlformats.org/drawingml/2006/table">
                <a:tbl>
                  <a:tblPr firstRow="1" bandRow="1">
                    <a:tableStyleId>{93296810-A885-4BE3-A3E7-6D5BEEA58F35}</a:tableStyleId>
                  </a:tblPr>
                  <a:tblGrid>
                    <a:gridCol w="1883175">
                      <a:extLst>
                        <a:ext uri="{9D8B030D-6E8A-4147-A177-3AD203B41FA5}">
                          <a16:colId xmlns:a16="http://schemas.microsoft.com/office/drawing/2014/main" val="20000"/>
                        </a:ext>
                      </a:extLst>
                    </a:gridCol>
                    <a:gridCol w="2142439">
                      <a:extLst>
                        <a:ext uri="{9D8B030D-6E8A-4147-A177-3AD203B41FA5}">
                          <a16:colId xmlns:a16="http://schemas.microsoft.com/office/drawing/2014/main" val="20001"/>
                        </a:ext>
                      </a:extLst>
                    </a:gridCol>
                  </a:tblGrid>
                  <a:tr h="30480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400" dirty="0"/>
                            <a:t>模型</a:t>
                          </a:r>
                          <a:r>
                            <a:rPr lang="en-US" altLang="zh-CN" sz="1400" dirty="0"/>
                            <a:t>(batch=256)</a:t>
                          </a:r>
                          <a:endParaRPr lang="zh-CN" altLang="zh-CN"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400" dirty="0"/>
                            <a:t>浮点运算</a:t>
                          </a:r>
                          <a:r>
                            <a:rPr lang="zh-CN" altLang="en-US" sz="1400" b="1" dirty="0"/>
                            <a:t>（</a:t>
                          </a:r>
                          <a:r>
                            <a:rPr lang="en-US" altLang="zh-CN" sz="1400" b="1" dirty="0"/>
                            <a:t>FLOPs</a:t>
                          </a:r>
                          <a:r>
                            <a:rPr lang="zh-CN" altLang="en-US" sz="1400" b="1" dirty="0"/>
                            <a:t>）</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256846">
                    <a:tc>
                      <a:txBody>
                        <a:bodyPr/>
                        <a:lstStyle/>
                        <a:p>
                          <a:pPr algn="l" fontAlgn="b"/>
                          <a:r>
                            <a:rPr lang="en-US" sz="1400" b="0" u="none" strike="noStrike" dirty="0">
                              <a:solidFill>
                                <a:srgbClr val="000000"/>
                              </a:solidFill>
                              <a:effectLst/>
                            </a:rPr>
                            <a:t>Vgg16</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endParaRPr lang="zh-CN"/>
                        </a:p>
                      </a:txBody>
                      <a:tcPr marL="7620" marR="7620" marT="7620" marB="0" anchor="b">
                        <a:blipFill>
                          <a:blip r:embed="rId9"/>
                          <a:stretch>
                            <a:fillRect l="-88757" t="-125000" r="-1183" b="-315000"/>
                          </a:stretch>
                        </a:blipFill>
                      </a:tcPr>
                    </a:tc>
                    <a:extLst>
                      <a:ext uri="{0D108BD9-81ED-4DB2-BD59-A6C34878D82A}">
                        <a16:rowId xmlns:a16="http://schemas.microsoft.com/office/drawing/2014/main" val="10001"/>
                      </a:ext>
                    </a:extLst>
                  </a:tr>
                  <a:tr h="225743">
                    <a:tc>
                      <a:txBody>
                        <a:bodyPr/>
                        <a:lstStyle/>
                        <a:p>
                          <a:pPr algn="l" fontAlgn="b"/>
                          <a:r>
                            <a:rPr lang="en-US" altLang="zh-CN" sz="1400" b="0" u="none" strike="noStrike" dirty="0">
                              <a:solidFill>
                                <a:srgbClr val="000000"/>
                              </a:solidFill>
                              <a:effectLst/>
                            </a:rPr>
                            <a:t>Inception-v3</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endParaRPr lang="zh-CN"/>
                        </a:p>
                      </a:txBody>
                      <a:tcPr marL="7620" marR="7620" marT="7620" marB="0" anchor="b">
                        <a:blipFill>
                          <a:blip r:embed="rId9"/>
                          <a:stretch>
                            <a:fillRect l="-88757" t="-250000" r="-1183" b="-250000"/>
                          </a:stretch>
                        </a:blipFill>
                      </a:tcPr>
                    </a:tc>
                    <a:extLst>
                      <a:ext uri="{0D108BD9-81ED-4DB2-BD59-A6C34878D82A}">
                        <a16:rowId xmlns:a16="http://schemas.microsoft.com/office/drawing/2014/main" val="10002"/>
                      </a:ext>
                    </a:extLst>
                  </a:tr>
                  <a:tr h="225743">
                    <a:tc>
                      <a:txBody>
                        <a:bodyPr/>
                        <a:lstStyle/>
                        <a:p>
                          <a:pPr algn="l" fontAlgn="b"/>
                          <a:r>
                            <a:rPr lang="en-US" sz="1400" b="0" u="none" strike="noStrike" dirty="0">
                              <a:solidFill>
                                <a:srgbClr val="000000"/>
                              </a:solidFill>
                              <a:effectLst/>
                            </a:rPr>
                            <a:t>Densenet-121</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endParaRPr lang="zh-CN"/>
                        </a:p>
                      </a:txBody>
                      <a:tcPr marL="7620" marR="7620" marT="7620" marB="0" anchor="b">
                        <a:blipFill>
                          <a:blip r:embed="rId9"/>
                          <a:stretch>
                            <a:fillRect l="-88757" t="-350000" r="-1183" b="-150000"/>
                          </a:stretch>
                        </a:blipFill>
                      </a:tcPr>
                    </a:tc>
                    <a:extLst>
                      <a:ext uri="{0D108BD9-81ED-4DB2-BD59-A6C34878D82A}">
                        <a16:rowId xmlns:a16="http://schemas.microsoft.com/office/drawing/2014/main" val="10003"/>
                      </a:ext>
                    </a:extLst>
                  </a:tr>
                  <a:tr h="22574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400" b="0" u="none" strike="noStrike" dirty="0">
                              <a:solidFill>
                                <a:srgbClr val="EB7055"/>
                              </a:solidFill>
                              <a:effectLst/>
                            </a:rPr>
                            <a:t>GPT-3(sequence=2048)</a:t>
                          </a:r>
                          <a:endParaRPr lang="en-US" altLang="zh-CN" sz="1400" b="0" i="0" u="none" strike="noStrike" dirty="0">
                            <a:solidFill>
                              <a:srgbClr val="EB705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endParaRPr lang="zh-CN"/>
                        </a:p>
                      </a:txBody>
                      <a:tcPr marL="7620" marR="7620" marT="7620" marB="0" anchor="b">
                        <a:blipFill>
                          <a:blip r:embed="rId9"/>
                          <a:stretch>
                            <a:fillRect l="-88757" t="-450000" r="-1183" b="-50000"/>
                          </a:stretch>
                        </a:blipFill>
                      </a:tcPr>
                    </a:tc>
                    <a:extLst>
                      <a:ext uri="{0D108BD9-81ED-4DB2-BD59-A6C34878D82A}">
                        <a16:rowId xmlns:a16="http://schemas.microsoft.com/office/drawing/2014/main" val="10004"/>
                      </a:ext>
                    </a:extLst>
                  </a:tr>
                </a:tbl>
              </a:graphicData>
            </a:graphic>
          </p:graphicFrame>
        </mc:Fallback>
      </mc:AlternateContent>
      <p:grpSp>
        <p:nvGrpSpPr>
          <p:cNvPr id="128" name="组合 127"/>
          <p:cNvGrpSpPr/>
          <p:nvPr/>
        </p:nvGrpSpPr>
        <p:grpSpPr>
          <a:xfrm>
            <a:off x="7519176" y="3301752"/>
            <a:ext cx="4250444" cy="1998803"/>
            <a:chOff x="707085" y="2691861"/>
            <a:chExt cx="2941768" cy="2626674"/>
          </a:xfrm>
        </p:grpSpPr>
        <p:sp>
          <p:nvSpPr>
            <p:cNvPr id="129" name="矩形 128"/>
            <p:cNvSpPr/>
            <p:nvPr/>
          </p:nvSpPr>
          <p:spPr>
            <a:xfrm>
              <a:off x="747141" y="2691861"/>
              <a:ext cx="1751798" cy="580732"/>
            </a:xfrm>
            <a:prstGeom prst="rect">
              <a:avLst/>
            </a:prstGeom>
          </p:spPr>
          <p:txBody>
            <a:bodyPr wrap="square">
              <a:spAutoFit/>
            </a:bodyPr>
            <a:lstStyle/>
            <a:p>
              <a:pPr marL="285750" indent="-285750">
                <a:lnSpc>
                  <a:spcPct val="125000"/>
                </a:lnSpc>
                <a:buFont typeface="Wingdings" panose="05000000000000000000" pitchFamily="2" charset="2"/>
                <a:buChar char="n"/>
              </a:pPr>
              <a:r>
                <a:rPr lang="zh-CN" altLang="en-US" sz="2000" b="1" dirty="0">
                  <a:solidFill>
                    <a:srgbClr val="FD9B69"/>
                  </a:solidFill>
                  <a:latin typeface="微软雅黑" panose="020B0503020204020204" pitchFamily="34" charset="-122"/>
                  <a:ea typeface="微软雅黑" panose="020B0503020204020204" pitchFamily="34" charset="-122"/>
                </a:rPr>
                <a:t>显存密集</a:t>
              </a:r>
              <a:endParaRPr lang="en-US" altLang="zh-CN" sz="2000" b="1" dirty="0">
                <a:solidFill>
                  <a:srgbClr val="FD9B69"/>
                </a:solidFill>
                <a:latin typeface="微软雅黑" panose="020B0503020204020204" pitchFamily="34" charset="-122"/>
                <a:ea typeface="微软雅黑" panose="020B0503020204020204" pitchFamily="34" charset="-122"/>
              </a:endParaRPr>
            </a:p>
          </p:txBody>
        </p:sp>
        <p:sp>
          <p:nvSpPr>
            <p:cNvPr id="130" name="矩形 129"/>
            <p:cNvSpPr/>
            <p:nvPr/>
          </p:nvSpPr>
          <p:spPr>
            <a:xfrm>
              <a:off x="1182760" y="4914078"/>
              <a:ext cx="1864324" cy="404457"/>
            </a:xfrm>
            <a:prstGeom prst="rect">
              <a:avLst/>
            </a:prstGeom>
          </p:spPr>
          <p:txBody>
            <a:bodyPr wrap="square">
              <a:spAutoFit/>
            </a:bodyPr>
            <a:lstStyle/>
            <a:p>
              <a:pPr algn="ctr">
                <a:defRPr sz="1400" b="0" i="0" u="none" strike="noStrike" kern="1200" spc="0" baseline="0">
                  <a:solidFill>
                    <a:sysClr val="windowText" lastClr="000000">
                      <a:lumMod val="65000"/>
                      <a:lumOff val="35000"/>
                    </a:sysClr>
                  </a:solidFill>
                  <a:latin typeface="+mn-lt"/>
                  <a:ea typeface="+mn-ea"/>
                  <a:cs typeface="+mn-cs"/>
                </a:defRPr>
              </a:pPr>
              <a:r>
                <a:rPr lang="zh-CN" altLang="en-US" sz="1400" b="1" dirty="0">
                  <a:latin typeface="微软雅黑" panose="020B0503020204020204" pitchFamily="34" charset="-122"/>
                  <a:ea typeface="微软雅黑" panose="020B0503020204020204" pitchFamily="34" charset="-122"/>
                </a:rPr>
                <a:t>模型训练显存需求</a:t>
              </a:r>
              <a:endParaRPr lang="en-US" altLang="zh-CN" sz="1400" b="1" dirty="0">
                <a:latin typeface="微软雅黑" panose="020B0503020204020204" pitchFamily="34" charset="-122"/>
                <a:ea typeface="微软雅黑" panose="020B0503020204020204" pitchFamily="34" charset="-122"/>
              </a:endParaRPr>
            </a:p>
          </p:txBody>
        </p:sp>
        <p:sp>
          <p:nvSpPr>
            <p:cNvPr id="131" name="矩形 130"/>
            <p:cNvSpPr/>
            <p:nvPr/>
          </p:nvSpPr>
          <p:spPr>
            <a:xfrm>
              <a:off x="707085" y="2711785"/>
              <a:ext cx="2941768" cy="2598867"/>
            </a:xfrm>
            <a:prstGeom prst="rect">
              <a:avLst/>
            </a:prstGeom>
            <a:noFill/>
            <a:ln w="28575">
              <a:solidFill>
                <a:srgbClr val="38572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aphicFrame>
        <p:nvGraphicFramePr>
          <p:cNvPr id="132" name="表格 131"/>
          <p:cNvGraphicFramePr>
            <a:graphicFrameLocks noGrp="1"/>
          </p:cNvGraphicFramePr>
          <p:nvPr>
            <p:extLst>
              <p:ext uri="{D42A27DB-BD31-4B8C-83A1-F6EECF244321}">
                <p14:modId xmlns:p14="http://schemas.microsoft.com/office/powerpoint/2010/main" val="547809197"/>
              </p:ext>
            </p:extLst>
          </p:nvPr>
        </p:nvGraphicFramePr>
        <p:xfrm>
          <a:off x="7590587" y="3711483"/>
          <a:ext cx="4111752" cy="1282824"/>
        </p:xfrm>
        <a:graphic>
          <a:graphicData uri="http://schemas.openxmlformats.org/drawingml/2006/table">
            <a:tbl>
              <a:tblPr firstRow="1" bandRow="1">
                <a:tableStyleId>{93296810-A885-4BE3-A3E7-6D5BEEA58F35}</a:tableStyleId>
              </a:tblPr>
              <a:tblGrid>
                <a:gridCol w="2347282">
                  <a:extLst>
                    <a:ext uri="{9D8B030D-6E8A-4147-A177-3AD203B41FA5}">
                      <a16:colId xmlns:a16="http://schemas.microsoft.com/office/drawing/2014/main" val="20000"/>
                    </a:ext>
                  </a:extLst>
                </a:gridCol>
                <a:gridCol w="1764470">
                  <a:extLst>
                    <a:ext uri="{9D8B030D-6E8A-4147-A177-3AD203B41FA5}">
                      <a16:colId xmlns:a16="http://schemas.microsoft.com/office/drawing/2014/main" val="20001"/>
                    </a:ext>
                  </a:extLst>
                </a:gridCol>
              </a:tblGrid>
              <a:tr h="2602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400" dirty="0"/>
                        <a:t>模型</a:t>
                      </a:r>
                      <a:r>
                        <a:rPr lang="en-US" altLang="zh-CN" sz="1400" dirty="0"/>
                        <a:t>(batch=256)</a:t>
                      </a:r>
                      <a:endParaRPr lang="zh-CN" altLang="zh-CN"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400" dirty="0"/>
                        <a:t>显存需求</a:t>
                      </a:r>
                      <a:r>
                        <a:rPr lang="en-US" altLang="zh-CN" sz="1400" dirty="0"/>
                        <a:t>(GB)</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244506">
                <a:tc>
                  <a:txBody>
                    <a:bodyPr/>
                    <a:lstStyle/>
                    <a:p>
                      <a:pPr algn="l" fontAlgn="b"/>
                      <a:r>
                        <a:rPr lang="en-US" sz="1400" b="0" u="none" strike="noStrike" dirty="0">
                          <a:solidFill>
                            <a:srgbClr val="000000"/>
                          </a:solidFill>
                          <a:effectLst/>
                        </a:rPr>
                        <a:t>Vgg16</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algn="ctr" fontAlgn="b"/>
                      <a:r>
                        <a:rPr lang="en-US" altLang="zh-CN" sz="1400" b="1" u="none" strike="noStrike" dirty="0">
                          <a:solidFill>
                            <a:srgbClr val="FF0000"/>
                          </a:solidFill>
                          <a:effectLst/>
                        </a:rPr>
                        <a:t>15.02</a:t>
                      </a:r>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1"/>
                  </a:ext>
                </a:extLst>
              </a:tr>
              <a:tr h="244506">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altLang="zh-CN" sz="1400" b="0" u="none" strike="noStrike" dirty="0">
                          <a:solidFill>
                            <a:srgbClr val="000000"/>
                          </a:solidFill>
                          <a:effectLst/>
                        </a:rPr>
                        <a:t>Inception-v3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algn="ctr" fontAlgn="b"/>
                      <a:r>
                        <a:rPr lang="en-US" altLang="zh-CN" sz="1400" b="1" u="none" strike="noStrike" dirty="0">
                          <a:solidFill>
                            <a:srgbClr val="FF0000"/>
                          </a:solidFill>
                          <a:effectLst/>
                        </a:rPr>
                        <a:t>22.25</a:t>
                      </a:r>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2"/>
                  </a:ext>
                </a:extLst>
              </a:tr>
              <a:tr h="244506">
                <a:tc>
                  <a:txBody>
                    <a:bodyPr/>
                    <a:lstStyle/>
                    <a:p>
                      <a:pPr algn="l" fontAlgn="b"/>
                      <a:r>
                        <a:rPr lang="en-US" sz="1400" b="0" u="none" strike="noStrike" dirty="0">
                          <a:solidFill>
                            <a:srgbClr val="000000"/>
                          </a:solidFill>
                          <a:effectLst/>
                        </a:rPr>
                        <a:t>Densenet-121</a:t>
                      </a:r>
                      <a:endParaRPr lang="en-US" sz="1400" b="0" i="0" u="none" strike="noStrike"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algn="ctr" fontAlgn="b"/>
                      <a:r>
                        <a:rPr lang="en-US" altLang="zh-CN" sz="1400" b="1" u="none" strike="noStrike" dirty="0">
                          <a:solidFill>
                            <a:srgbClr val="FF0000"/>
                          </a:solidFill>
                          <a:effectLst/>
                        </a:rPr>
                        <a:t>31.5</a:t>
                      </a:r>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3"/>
                  </a:ext>
                </a:extLst>
              </a:tr>
              <a:tr h="24450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400" b="0" u="none" strike="noStrike" dirty="0">
                          <a:solidFill>
                            <a:srgbClr val="EB7055"/>
                          </a:solidFill>
                          <a:effectLst/>
                        </a:rPr>
                        <a:t>GPT-3</a:t>
                      </a:r>
                      <a:endParaRPr lang="en-US" altLang="zh-CN" sz="1400" b="0" i="0" u="none" strike="noStrike" dirty="0">
                        <a:solidFill>
                          <a:srgbClr val="EB705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400" b="1" u="none" strike="noStrike" dirty="0">
                          <a:solidFill>
                            <a:srgbClr val="FF0000"/>
                          </a:solidFill>
                          <a:effectLst/>
                        </a:rPr>
                        <a:t>700</a:t>
                      </a:r>
                      <a:endParaRPr lang="en-US" altLang="zh-CN" sz="1400" b="1" i="0" u="none" strike="noStrike"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7620" marR="7620" marT="7620" marB="0" anchor="b"/>
                </a:tc>
                <a:extLst>
                  <a:ext uri="{0D108BD9-81ED-4DB2-BD59-A6C34878D82A}">
                    <a16:rowId xmlns:a16="http://schemas.microsoft.com/office/drawing/2014/main" val="10004"/>
                  </a:ext>
                </a:extLst>
              </a:tr>
            </a:tbl>
          </a:graphicData>
        </a:graphic>
      </p:graphicFrame>
      <p:sp>
        <p:nvSpPr>
          <p:cNvPr id="133" name="矩形 132"/>
          <p:cNvSpPr/>
          <p:nvPr/>
        </p:nvSpPr>
        <p:spPr>
          <a:xfrm>
            <a:off x="4982670" y="3533984"/>
            <a:ext cx="2082264" cy="1435081"/>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单卡</a:t>
            </a:r>
            <a:r>
              <a:rPr lang="en-US" altLang="zh-CN" sz="1600" b="1" dirty="0">
                <a:solidFill>
                  <a:schemeClr val="bg1"/>
                </a:solidFill>
                <a:latin typeface="微软雅黑" panose="020B0503020204020204" pitchFamily="34" charset="-122"/>
                <a:ea typeface="微软雅黑" panose="020B0503020204020204" pitchFamily="34" charset="-122"/>
              </a:rPr>
              <a:t>(Tesla V100)</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rPr>
              <a:t>TFLOPS</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rgbClr val="FD9B69"/>
                </a:solidFill>
                <a:latin typeface="微软雅黑" panose="020B0503020204020204" pitchFamily="34" charset="-122"/>
                <a:ea typeface="微软雅黑" panose="020B0503020204020204" pitchFamily="34" charset="-122"/>
              </a:rPr>
              <a:t>100</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rPr>
              <a:t>Memory: </a:t>
            </a:r>
            <a:r>
              <a:rPr lang="en-US" altLang="zh-CN" sz="1400" b="1" dirty="0">
                <a:solidFill>
                  <a:srgbClr val="FD9B69"/>
                </a:solidFill>
                <a:latin typeface="微软雅黑" panose="020B0503020204020204" pitchFamily="34" charset="-122"/>
                <a:ea typeface="微软雅黑" panose="020B0503020204020204" pitchFamily="34" charset="-122"/>
              </a:rPr>
              <a:t>32GB</a:t>
            </a:r>
            <a:endParaRPr lang="zh-CN" altLang="en-US" sz="1400" b="1" dirty="0">
              <a:solidFill>
                <a:srgbClr val="FD9B69"/>
              </a:solidFill>
              <a:latin typeface="微软雅黑" panose="020B0503020204020204" pitchFamily="34" charset="-122"/>
              <a:ea typeface="微软雅黑" panose="020B0503020204020204" pitchFamily="34" charset="-122"/>
            </a:endParaRPr>
          </a:p>
        </p:txBody>
      </p:sp>
      <p:sp>
        <p:nvSpPr>
          <p:cNvPr id="134" name="矩形: 圆角 36"/>
          <p:cNvSpPr/>
          <p:nvPr/>
        </p:nvSpPr>
        <p:spPr>
          <a:xfrm>
            <a:off x="2251535" y="5624265"/>
            <a:ext cx="7474134" cy="1147893"/>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利用</a:t>
            </a:r>
            <a:r>
              <a:rPr lang="en-US" altLang="zh-CN" sz="2400" b="1" dirty="0">
                <a:solidFill>
                  <a:srgbClr val="FD9B69"/>
                </a:solidFill>
                <a:latin typeface="微软雅黑" panose="020B0503020204020204" pitchFamily="34" charset="-122"/>
                <a:ea typeface="微软雅黑" panose="020B0503020204020204" pitchFamily="34" charset="-122"/>
                <a:cs typeface="Open Sans" pitchFamily="2" charset="0"/>
              </a:rPr>
              <a:t>GPU</a:t>
            </a:r>
            <a:r>
              <a:rPr lang="zh-CN" altLang="en-US" sz="2400" b="1" dirty="0">
                <a:solidFill>
                  <a:srgbClr val="FD9B69"/>
                </a:solidFill>
                <a:latin typeface="微软雅黑" panose="020B0503020204020204" pitchFamily="34" charset="-122"/>
                <a:ea typeface="微软雅黑" panose="020B0503020204020204" pitchFamily="34" charset="-122"/>
                <a:cs typeface="Open Sans" pitchFamily="2" charset="0"/>
              </a:rPr>
              <a:t>集群</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执行分布式深度学习，提升深度神经网络</a:t>
            </a:r>
            <a:r>
              <a:rPr lang="zh-CN" altLang="en-US" sz="2400" b="1" dirty="0">
                <a:solidFill>
                  <a:srgbClr val="FD9B69"/>
                </a:solidFill>
                <a:latin typeface="微软雅黑" panose="020B0503020204020204" pitchFamily="34" charset="-122"/>
                <a:ea typeface="微软雅黑" panose="020B0503020204020204" pitchFamily="34" charset="-122"/>
                <a:cs typeface="Open Sans" pitchFamily="2" charset="0"/>
              </a:rPr>
              <a:t>训练速度</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且支持</a:t>
            </a:r>
            <a:r>
              <a:rPr lang="zh-CN" altLang="en-US" sz="2400" b="1" dirty="0">
                <a:solidFill>
                  <a:srgbClr val="FD9B69"/>
                </a:solidFill>
                <a:latin typeface="微软雅黑" panose="020B0503020204020204" pitchFamily="34" charset="-122"/>
                <a:ea typeface="微软雅黑" panose="020B0503020204020204" pitchFamily="34" charset="-122"/>
                <a:cs typeface="Open Sans" pitchFamily="2" charset="0"/>
              </a:rPr>
              <a:t>超大模型</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训练的需求越来越高</a:t>
            </a:r>
          </a:p>
        </p:txBody>
      </p:sp>
      <p:sp>
        <p:nvSpPr>
          <p:cNvPr id="135" name="下箭头 134"/>
          <p:cNvSpPr/>
          <p:nvPr/>
        </p:nvSpPr>
        <p:spPr>
          <a:xfrm>
            <a:off x="5779415" y="5010238"/>
            <a:ext cx="509109" cy="539106"/>
          </a:xfrm>
          <a:prstGeom prst="downArrow">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423053" y="3419547"/>
            <a:ext cx="4025614" cy="1811644"/>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Tesla V100*8</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训练</a:t>
            </a: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GPT-3</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需要</a:t>
            </a: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36</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年</a:t>
            </a:r>
          </a:p>
        </p:txBody>
      </p:sp>
      <p:sp>
        <p:nvSpPr>
          <p:cNvPr id="137" name="矩形 136"/>
          <p:cNvSpPr/>
          <p:nvPr/>
        </p:nvSpPr>
        <p:spPr>
          <a:xfrm>
            <a:off x="7590587" y="3413909"/>
            <a:ext cx="4098738" cy="1833528"/>
          </a:xfrm>
          <a:prstGeom prst="rect">
            <a:avLst/>
          </a:prstGeom>
          <a:solidFill>
            <a:srgbClr val="EB705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rPr>
              <a:t>GPU</a:t>
            </a: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显存容量不能</a:t>
            </a:r>
            <a:endParaRPr lang="en-US" altLang="zh-CN" sz="2400" b="1" dirty="0">
              <a:solidFill>
                <a:schemeClr val="bg1"/>
              </a:solidFill>
              <a:latin typeface="微软雅黑" panose="020B0503020204020204" pitchFamily="34" charset="-122"/>
              <a:ea typeface="微软雅黑" panose="020B0503020204020204" pitchFamily="34" charset="-122"/>
              <a:cs typeface="Open Sans" pitchFamily="2" charset="0"/>
            </a:endParaRPr>
          </a:p>
          <a:p>
            <a:pPr algn="ctr"/>
            <a:r>
              <a:rPr lang="zh-CN" altLang="en-US" sz="2400" b="1" dirty="0">
                <a:solidFill>
                  <a:schemeClr val="bg1"/>
                </a:solidFill>
                <a:latin typeface="微软雅黑" panose="020B0503020204020204" pitchFamily="34" charset="-122"/>
                <a:ea typeface="微软雅黑" panose="020B0503020204020204" pitchFamily="34" charset="-122"/>
                <a:cs typeface="Open Sans" pitchFamily="2" charset="0"/>
              </a:rPr>
              <a:t>支持更大模型计算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36"/>
                                        </p:tgtEl>
                                        <p:attrNameLst>
                                          <p:attrName>style.visibility</p:attrName>
                                        </p:attrNameLst>
                                      </p:cBhvr>
                                      <p:to>
                                        <p:strVal val="visible"/>
                                      </p:to>
                                    </p:set>
                                    <p:anim calcmode="lin" valueType="num">
                                      <p:cBhvr>
                                        <p:cTn id="23" dur="500" fill="hold"/>
                                        <p:tgtEl>
                                          <p:spTgt spid="136"/>
                                        </p:tgtEl>
                                        <p:attrNameLst>
                                          <p:attrName>ppt_w</p:attrName>
                                        </p:attrNameLst>
                                      </p:cBhvr>
                                      <p:tavLst>
                                        <p:tav tm="0">
                                          <p:val>
                                            <p:fltVal val="0"/>
                                          </p:val>
                                        </p:tav>
                                        <p:tav tm="100000">
                                          <p:val>
                                            <p:strVal val="#ppt_w"/>
                                          </p:val>
                                        </p:tav>
                                      </p:tavLst>
                                    </p:anim>
                                    <p:anim calcmode="lin" valueType="num">
                                      <p:cBhvr>
                                        <p:cTn id="24" dur="500" fill="hold"/>
                                        <p:tgtEl>
                                          <p:spTgt spid="136"/>
                                        </p:tgtEl>
                                        <p:attrNameLst>
                                          <p:attrName>ppt_h</p:attrName>
                                        </p:attrNameLst>
                                      </p:cBhvr>
                                      <p:tavLst>
                                        <p:tav tm="0">
                                          <p:val>
                                            <p:fltVal val="0"/>
                                          </p:val>
                                        </p:tav>
                                        <p:tav tm="100000">
                                          <p:val>
                                            <p:strVal val="#ppt_h"/>
                                          </p:val>
                                        </p:tav>
                                      </p:tavLst>
                                    </p:anim>
                                    <p:animEffect transition="in" filter="fade">
                                      <p:cBhvr>
                                        <p:cTn id="25" dur="500"/>
                                        <p:tgtEl>
                                          <p:spTgt spid="13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37"/>
                                        </p:tgtEl>
                                        <p:attrNameLst>
                                          <p:attrName>style.visibility</p:attrName>
                                        </p:attrNameLst>
                                      </p:cBhvr>
                                      <p:to>
                                        <p:strVal val="visible"/>
                                      </p:to>
                                    </p:set>
                                    <p:anim calcmode="lin" valueType="num">
                                      <p:cBhvr>
                                        <p:cTn id="28" dur="500" fill="hold"/>
                                        <p:tgtEl>
                                          <p:spTgt spid="137"/>
                                        </p:tgtEl>
                                        <p:attrNameLst>
                                          <p:attrName>ppt_w</p:attrName>
                                        </p:attrNameLst>
                                      </p:cBhvr>
                                      <p:tavLst>
                                        <p:tav tm="0">
                                          <p:val>
                                            <p:fltVal val="0"/>
                                          </p:val>
                                        </p:tav>
                                        <p:tav tm="100000">
                                          <p:val>
                                            <p:strVal val="#ppt_w"/>
                                          </p:val>
                                        </p:tav>
                                      </p:tavLst>
                                    </p:anim>
                                    <p:anim calcmode="lin" valueType="num">
                                      <p:cBhvr>
                                        <p:cTn id="29" dur="500" fill="hold"/>
                                        <p:tgtEl>
                                          <p:spTgt spid="137"/>
                                        </p:tgtEl>
                                        <p:attrNameLst>
                                          <p:attrName>ppt_h</p:attrName>
                                        </p:attrNameLst>
                                      </p:cBhvr>
                                      <p:tavLst>
                                        <p:tav tm="0">
                                          <p:val>
                                            <p:fltVal val="0"/>
                                          </p:val>
                                        </p:tav>
                                        <p:tav tm="100000">
                                          <p:val>
                                            <p:strVal val="#ppt_h"/>
                                          </p:val>
                                        </p:tav>
                                      </p:tavLst>
                                    </p:anim>
                                    <p:animEffect transition="in" filter="fade">
                                      <p:cBhvr>
                                        <p:cTn id="30" dur="500"/>
                                        <p:tgtEl>
                                          <p:spTgt spid="13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数据并行与模型并行</a:t>
            </a:r>
          </a:p>
        </p:txBody>
      </p:sp>
      <p:grpSp>
        <p:nvGrpSpPr>
          <p:cNvPr id="4" name="组合 3"/>
          <p:cNvGrpSpPr/>
          <p:nvPr/>
        </p:nvGrpSpPr>
        <p:grpSpPr>
          <a:xfrm>
            <a:off x="1817230" y="1970016"/>
            <a:ext cx="2035259" cy="300560"/>
            <a:chOff x="755373" y="1769165"/>
            <a:chExt cx="3458818" cy="417443"/>
          </a:xfrm>
        </p:grpSpPr>
        <p:sp>
          <p:nvSpPr>
            <p:cNvPr id="5" name="圆角矩形 4"/>
            <p:cNvSpPr/>
            <p:nvPr/>
          </p:nvSpPr>
          <p:spPr>
            <a:xfrm>
              <a:off x="755373" y="1769165"/>
              <a:ext cx="3458818" cy="4174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圆角矩形 5"/>
            <p:cNvSpPr/>
            <p:nvPr/>
          </p:nvSpPr>
          <p:spPr>
            <a:xfrm>
              <a:off x="1044502" y="1798032"/>
              <a:ext cx="427382" cy="352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圆角矩形 6"/>
            <p:cNvSpPr/>
            <p:nvPr/>
          </p:nvSpPr>
          <p:spPr>
            <a:xfrm>
              <a:off x="1672295" y="1798032"/>
              <a:ext cx="427382" cy="352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圆角矩形 7"/>
            <p:cNvSpPr/>
            <p:nvPr/>
          </p:nvSpPr>
          <p:spPr>
            <a:xfrm>
              <a:off x="2301630" y="1799793"/>
              <a:ext cx="427382" cy="352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圆角矩形 8"/>
            <p:cNvSpPr/>
            <p:nvPr/>
          </p:nvSpPr>
          <p:spPr>
            <a:xfrm>
              <a:off x="2928511" y="1798982"/>
              <a:ext cx="427382" cy="352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圆角矩形 9"/>
            <p:cNvSpPr/>
            <p:nvPr/>
          </p:nvSpPr>
          <p:spPr>
            <a:xfrm>
              <a:off x="3552455" y="1799793"/>
              <a:ext cx="427382" cy="352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413722" y="2971709"/>
            <a:ext cx="951050" cy="1348835"/>
            <a:chOff x="1331693" y="3131185"/>
            <a:chExt cx="951050" cy="1348835"/>
          </a:xfrm>
          <a:solidFill>
            <a:schemeClr val="accent1">
              <a:lumMod val="20000"/>
              <a:lumOff val="80000"/>
            </a:schemeClr>
          </a:solidFill>
        </p:grpSpPr>
        <p:sp>
          <p:nvSpPr>
            <p:cNvPr id="12" name="圆角矩形 11"/>
            <p:cNvSpPr/>
            <p:nvPr/>
          </p:nvSpPr>
          <p:spPr>
            <a:xfrm>
              <a:off x="1331693" y="3131185"/>
              <a:ext cx="951050" cy="134883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433557" y="3557969"/>
              <a:ext cx="683478" cy="770198"/>
              <a:chOff x="4107323" y="1075247"/>
              <a:chExt cx="1367563" cy="1329480"/>
            </a:xfrm>
            <a:grpFill/>
          </p:grpSpPr>
          <p:sp>
            <p:nvSpPr>
              <p:cNvPr id="15" name="椭圆 14"/>
              <p:cNvSpPr/>
              <p:nvPr/>
            </p:nvSpPr>
            <p:spPr>
              <a:xfrm>
                <a:off x="4107323" y="159529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6" name="椭圆 15"/>
              <p:cNvSpPr/>
              <p:nvPr/>
            </p:nvSpPr>
            <p:spPr>
              <a:xfrm>
                <a:off x="4107323" y="1418048"/>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7" name="椭圆 16"/>
              <p:cNvSpPr/>
              <p:nvPr/>
            </p:nvSpPr>
            <p:spPr>
              <a:xfrm>
                <a:off x="4107323" y="194942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 name="椭圆 17"/>
              <p:cNvSpPr/>
              <p:nvPr/>
            </p:nvSpPr>
            <p:spPr>
              <a:xfrm>
                <a:off x="4107323" y="1772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 name="椭圆 18"/>
              <p:cNvSpPr/>
              <p:nvPr/>
            </p:nvSpPr>
            <p:spPr>
              <a:xfrm>
                <a:off x="4396432" y="159842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 name="椭圆 19"/>
              <p:cNvSpPr/>
              <p:nvPr/>
            </p:nvSpPr>
            <p:spPr>
              <a:xfrm>
                <a:off x="4396432" y="1421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1" name="椭圆 20"/>
              <p:cNvSpPr/>
              <p:nvPr/>
            </p:nvSpPr>
            <p:spPr>
              <a:xfrm>
                <a:off x="4396432" y="19525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2" name="椭圆 21"/>
              <p:cNvSpPr/>
              <p:nvPr/>
            </p:nvSpPr>
            <p:spPr>
              <a:xfrm>
                <a:off x="4396432" y="177530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3" name="椭圆 22"/>
              <p:cNvSpPr/>
              <p:nvPr/>
            </p:nvSpPr>
            <p:spPr>
              <a:xfrm>
                <a:off x="4710266"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4" name="椭圆 23"/>
              <p:cNvSpPr/>
              <p:nvPr/>
            </p:nvSpPr>
            <p:spPr>
              <a:xfrm>
                <a:off x="4710266"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5" name="椭圆 24"/>
              <p:cNvSpPr/>
              <p:nvPr/>
            </p:nvSpPr>
            <p:spPr>
              <a:xfrm>
                <a:off x="4710266"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6" name="椭圆 25"/>
              <p:cNvSpPr/>
              <p:nvPr/>
            </p:nvSpPr>
            <p:spPr>
              <a:xfrm>
                <a:off x="4710266"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27" name="椭圆 26"/>
              <p:cNvSpPr/>
              <p:nvPr/>
            </p:nvSpPr>
            <p:spPr>
              <a:xfrm>
                <a:off x="4710266"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 name="椭圆 27"/>
              <p:cNvSpPr/>
              <p:nvPr/>
            </p:nvSpPr>
            <p:spPr>
              <a:xfrm>
                <a:off x="4710266"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 name="椭圆 28"/>
              <p:cNvSpPr/>
              <p:nvPr/>
            </p:nvSpPr>
            <p:spPr>
              <a:xfrm>
                <a:off x="4710266"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0" name="椭圆 29"/>
              <p:cNvSpPr/>
              <p:nvPr/>
            </p:nvSpPr>
            <p:spPr>
              <a:xfrm>
                <a:off x="4710266"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1" name="椭圆 30"/>
              <p:cNvSpPr/>
              <p:nvPr/>
            </p:nvSpPr>
            <p:spPr>
              <a:xfrm>
                <a:off x="4396432" y="124731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2" name="椭圆 31"/>
              <p:cNvSpPr/>
              <p:nvPr/>
            </p:nvSpPr>
            <p:spPr>
              <a:xfrm>
                <a:off x="4396432" y="213195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3" name="椭圆 32"/>
              <p:cNvSpPr/>
              <p:nvPr/>
            </p:nvSpPr>
            <p:spPr>
              <a:xfrm>
                <a:off x="5033168" y="160360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4" name="椭圆 33"/>
              <p:cNvSpPr/>
              <p:nvPr/>
            </p:nvSpPr>
            <p:spPr>
              <a:xfrm>
                <a:off x="5033168" y="14263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5" name="椭圆 34"/>
              <p:cNvSpPr/>
              <p:nvPr/>
            </p:nvSpPr>
            <p:spPr>
              <a:xfrm>
                <a:off x="5033168" y="195773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 name="椭圆 35"/>
              <p:cNvSpPr/>
              <p:nvPr/>
            </p:nvSpPr>
            <p:spPr>
              <a:xfrm>
                <a:off x="5033168" y="178048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 name="椭圆 36"/>
              <p:cNvSpPr/>
              <p:nvPr/>
            </p:nvSpPr>
            <p:spPr>
              <a:xfrm>
                <a:off x="5033168"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 name="椭圆 37"/>
              <p:cNvSpPr/>
              <p:nvPr/>
            </p:nvSpPr>
            <p:spPr>
              <a:xfrm>
                <a:off x="5033168" y="2137131"/>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9" name="椭圆 38"/>
              <p:cNvSpPr/>
              <p:nvPr/>
            </p:nvSpPr>
            <p:spPr>
              <a:xfrm>
                <a:off x="5379784"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0" name="椭圆 39"/>
              <p:cNvSpPr/>
              <p:nvPr/>
            </p:nvSpPr>
            <p:spPr>
              <a:xfrm>
                <a:off x="5379784"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1" name="椭圆 40"/>
              <p:cNvSpPr/>
              <p:nvPr/>
            </p:nvSpPr>
            <p:spPr>
              <a:xfrm>
                <a:off x="5379784"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2" name="椭圆 41"/>
              <p:cNvSpPr/>
              <p:nvPr/>
            </p:nvSpPr>
            <p:spPr>
              <a:xfrm>
                <a:off x="5379784"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3" name="椭圆 42"/>
              <p:cNvSpPr/>
              <p:nvPr/>
            </p:nvSpPr>
            <p:spPr>
              <a:xfrm>
                <a:off x="5379784"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4" name="椭圆 43"/>
              <p:cNvSpPr/>
              <p:nvPr/>
            </p:nvSpPr>
            <p:spPr>
              <a:xfrm>
                <a:off x="5379784"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5" name="椭圆 44"/>
              <p:cNvSpPr/>
              <p:nvPr/>
            </p:nvSpPr>
            <p:spPr>
              <a:xfrm>
                <a:off x="5379784"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46" name="椭圆 45"/>
              <p:cNvSpPr/>
              <p:nvPr/>
            </p:nvSpPr>
            <p:spPr>
              <a:xfrm>
                <a:off x="5379784"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cxnSp>
            <p:nvCxnSpPr>
              <p:cNvPr id="47" name="直接连接符 81"/>
              <p:cNvCxnSpPr>
                <a:stCxn id="16" idx="6"/>
                <a:endCxn id="31" idx="2"/>
              </p:cNvCxnSpPr>
              <p:nvPr/>
            </p:nvCxnSpPr>
            <p:spPr>
              <a:xfrm flipV="1">
                <a:off x="4202425" y="1292239"/>
                <a:ext cx="194007" cy="170731"/>
              </a:xfrm>
              <a:prstGeom prst="line">
                <a:avLst/>
              </a:prstGeom>
              <a:grpFill/>
              <a:ln w="9525">
                <a:solidFill>
                  <a:schemeClr val="tx1"/>
                </a:solidFill>
              </a:ln>
            </p:spPr>
            <p:style>
              <a:lnRef idx="1">
                <a:schemeClr val="dk1"/>
              </a:lnRef>
              <a:fillRef idx="0">
                <a:schemeClr val="dk1"/>
              </a:fillRef>
              <a:effectRef idx="0">
                <a:schemeClr val="dk1"/>
              </a:effectRef>
              <a:fontRef idx="minor">
                <a:schemeClr val="tx1"/>
              </a:fontRef>
            </p:style>
          </p:cxnSp>
          <p:cxnSp>
            <p:nvCxnSpPr>
              <p:cNvPr id="48" name="直接连接符 82"/>
              <p:cNvCxnSpPr>
                <a:stCxn id="16" idx="6"/>
                <a:endCxn id="19" idx="2"/>
              </p:cNvCxnSpPr>
              <p:nvPr/>
            </p:nvCxnSpPr>
            <p:spPr>
              <a:xfrm>
                <a:off x="4202425" y="146297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83"/>
              <p:cNvCxnSpPr>
                <a:stCxn id="15" idx="6"/>
                <a:endCxn id="22" idx="2"/>
              </p:cNvCxnSpPr>
              <p:nvPr/>
            </p:nvCxnSpPr>
            <p:spPr>
              <a:xfrm>
                <a:off x="4202425" y="1640218"/>
                <a:ext cx="194007" cy="18001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84"/>
              <p:cNvCxnSpPr>
                <a:stCxn id="18" idx="6"/>
                <a:endCxn id="21" idx="2"/>
              </p:cNvCxnSpPr>
              <p:nvPr/>
            </p:nvCxnSpPr>
            <p:spPr>
              <a:xfrm>
                <a:off x="4202425" y="181710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85"/>
              <p:cNvCxnSpPr>
                <a:stCxn id="17" idx="6"/>
                <a:endCxn id="32" idx="2"/>
              </p:cNvCxnSpPr>
              <p:nvPr/>
            </p:nvCxnSpPr>
            <p:spPr>
              <a:xfrm>
                <a:off x="4202425" y="1994348"/>
                <a:ext cx="194007" cy="18252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86"/>
              <p:cNvCxnSpPr>
                <a:stCxn id="20" idx="2"/>
                <a:endCxn id="15" idx="6"/>
              </p:cNvCxnSpPr>
              <p:nvPr/>
            </p:nvCxnSpPr>
            <p:spPr>
              <a:xfrm flipH="1">
                <a:off x="4202425" y="146609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87"/>
              <p:cNvCxnSpPr>
                <a:stCxn id="19" idx="2"/>
                <a:endCxn id="18" idx="6"/>
              </p:cNvCxnSpPr>
              <p:nvPr/>
            </p:nvCxnSpPr>
            <p:spPr>
              <a:xfrm flipH="1">
                <a:off x="4202425" y="1643348"/>
                <a:ext cx="194007" cy="173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88"/>
              <p:cNvCxnSpPr>
                <a:stCxn id="22" idx="2"/>
                <a:endCxn id="17" idx="6"/>
              </p:cNvCxnSpPr>
              <p:nvPr/>
            </p:nvCxnSpPr>
            <p:spPr>
              <a:xfrm flipH="1">
                <a:off x="4202425" y="182022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89"/>
              <p:cNvCxnSpPr>
                <a:stCxn id="24" idx="2"/>
                <a:endCxn id="31" idx="6"/>
              </p:cNvCxnSpPr>
              <p:nvPr/>
            </p:nvCxnSpPr>
            <p:spPr>
              <a:xfrm flipH="1">
                <a:off x="4491536" y="1120168"/>
                <a:ext cx="218732" cy="17207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90"/>
              <p:cNvCxnSpPr>
                <a:stCxn id="31" idx="6"/>
                <a:endCxn id="26" idx="2"/>
              </p:cNvCxnSpPr>
              <p:nvPr/>
            </p:nvCxnSpPr>
            <p:spPr>
              <a:xfrm>
                <a:off x="4491536" y="1292239"/>
                <a:ext cx="218732" cy="182059"/>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91"/>
              <p:cNvCxnSpPr>
                <a:stCxn id="23" idx="2"/>
                <a:endCxn id="20" idx="6"/>
              </p:cNvCxnSpPr>
              <p:nvPr/>
            </p:nvCxnSpPr>
            <p:spPr>
              <a:xfrm flipH="1">
                <a:off x="4491536" y="129741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92"/>
              <p:cNvCxnSpPr>
                <a:stCxn id="20" idx="6"/>
                <a:endCxn id="25" idx="2"/>
              </p:cNvCxnSpPr>
              <p:nvPr/>
            </p:nvCxnSpPr>
            <p:spPr>
              <a:xfrm>
                <a:off x="4491536" y="146609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93"/>
              <p:cNvCxnSpPr>
                <a:stCxn id="19" idx="6"/>
                <a:endCxn id="26" idx="2"/>
              </p:cNvCxnSpPr>
              <p:nvPr/>
            </p:nvCxnSpPr>
            <p:spPr>
              <a:xfrm flipV="1">
                <a:off x="4491536" y="147429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94"/>
              <p:cNvCxnSpPr>
                <a:stCxn id="19" idx="6"/>
                <a:endCxn id="28" idx="2"/>
              </p:cNvCxnSpPr>
              <p:nvPr/>
            </p:nvCxnSpPr>
            <p:spPr>
              <a:xfrm>
                <a:off x="4491536" y="1643348"/>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95"/>
              <p:cNvCxnSpPr>
                <a:stCxn id="25" idx="2"/>
                <a:endCxn id="22" idx="6"/>
              </p:cNvCxnSpPr>
              <p:nvPr/>
            </p:nvCxnSpPr>
            <p:spPr>
              <a:xfrm flipH="1">
                <a:off x="4491536" y="165154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96"/>
              <p:cNvCxnSpPr>
                <a:stCxn id="22" idx="6"/>
                <a:endCxn id="27" idx="2"/>
              </p:cNvCxnSpPr>
              <p:nvPr/>
            </p:nvCxnSpPr>
            <p:spPr>
              <a:xfrm>
                <a:off x="4491536" y="182022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97"/>
              <p:cNvCxnSpPr>
                <a:stCxn id="28" idx="2"/>
                <a:endCxn id="21" idx="6"/>
              </p:cNvCxnSpPr>
              <p:nvPr/>
            </p:nvCxnSpPr>
            <p:spPr>
              <a:xfrm flipH="1">
                <a:off x="4491536" y="182842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98"/>
              <p:cNvCxnSpPr>
                <a:stCxn id="21" idx="6"/>
                <a:endCxn id="30" idx="2"/>
              </p:cNvCxnSpPr>
              <p:nvPr/>
            </p:nvCxnSpPr>
            <p:spPr>
              <a:xfrm>
                <a:off x="4491536" y="1997477"/>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99"/>
              <p:cNvCxnSpPr>
                <a:stCxn id="27" idx="2"/>
                <a:endCxn id="32" idx="6"/>
              </p:cNvCxnSpPr>
              <p:nvPr/>
            </p:nvCxnSpPr>
            <p:spPr>
              <a:xfrm flipH="1">
                <a:off x="4491536" y="2005675"/>
                <a:ext cx="218732" cy="17120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100"/>
              <p:cNvCxnSpPr>
                <a:stCxn id="32" idx="6"/>
                <a:endCxn id="29" idx="2"/>
              </p:cNvCxnSpPr>
              <p:nvPr/>
            </p:nvCxnSpPr>
            <p:spPr>
              <a:xfrm>
                <a:off x="4491536" y="2176875"/>
                <a:ext cx="218732" cy="18293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101"/>
              <p:cNvCxnSpPr>
                <a:stCxn id="24" idx="6"/>
                <a:endCxn id="37" idx="2"/>
              </p:cNvCxnSpPr>
              <p:nvPr/>
            </p:nvCxnSpPr>
            <p:spPr>
              <a:xfrm>
                <a:off x="4805369" y="1120168"/>
                <a:ext cx="227800" cy="17724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102"/>
              <p:cNvCxnSpPr>
                <a:stCxn id="23" idx="6"/>
                <a:endCxn id="34" idx="2"/>
              </p:cNvCxnSpPr>
              <p:nvPr/>
            </p:nvCxnSpPr>
            <p:spPr>
              <a:xfrm>
                <a:off x="4805369" y="129741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103"/>
              <p:cNvCxnSpPr>
                <a:stCxn id="26" idx="6"/>
                <a:endCxn id="33" idx="2"/>
              </p:cNvCxnSpPr>
              <p:nvPr/>
            </p:nvCxnSpPr>
            <p:spPr>
              <a:xfrm>
                <a:off x="4805369" y="147429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104"/>
              <p:cNvCxnSpPr>
                <a:stCxn id="25" idx="6"/>
                <a:endCxn id="36" idx="2"/>
              </p:cNvCxnSpPr>
              <p:nvPr/>
            </p:nvCxnSpPr>
            <p:spPr>
              <a:xfrm>
                <a:off x="4805369" y="165154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05"/>
              <p:cNvCxnSpPr>
                <a:stCxn id="28" idx="6"/>
                <a:endCxn id="35" idx="2"/>
              </p:cNvCxnSpPr>
              <p:nvPr/>
            </p:nvCxnSpPr>
            <p:spPr>
              <a:xfrm>
                <a:off x="4805369" y="182842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06"/>
              <p:cNvCxnSpPr>
                <a:stCxn id="27" idx="6"/>
                <a:endCxn id="38" idx="2"/>
              </p:cNvCxnSpPr>
              <p:nvPr/>
            </p:nvCxnSpPr>
            <p:spPr>
              <a:xfrm>
                <a:off x="4805369" y="2005675"/>
                <a:ext cx="227800" cy="176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07"/>
              <p:cNvCxnSpPr>
                <a:stCxn id="29" idx="6"/>
                <a:endCxn id="38" idx="2"/>
              </p:cNvCxnSpPr>
              <p:nvPr/>
            </p:nvCxnSpPr>
            <p:spPr>
              <a:xfrm flipV="1">
                <a:off x="4805369" y="2182052"/>
                <a:ext cx="227800" cy="177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08"/>
              <p:cNvCxnSpPr>
                <a:stCxn id="30" idx="6"/>
                <a:endCxn id="35" idx="2"/>
              </p:cNvCxnSpPr>
              <p:nvPr/>
            </p:nvCxnSpPr>
            <p:spPr>
              <a:xfrm flipV="1">
                <a:off x="4805369" y="200265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09"/>
              <p:cNvCxnSpPr>
                <a:stCxn id="27" idx="6"/>
                <a:endCxn id="36" idx="2"/>
              </p:cNvCxnSpPr>
              <p:nvPr/>
            </p:nvCxnSpPr>
            <p:spPr>
              <a:xfrm flipV="1">
                <a:off x="4805369" y="182540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10"/>
              <p:cNvCxnSpPr>
                <a:stCxn id="28" idx="6"/>
                <a:endCxn id="33" idx="2"/>
              </p:cNvCxnSpPr>
              <p:nvPr/>
            </p:nvCxnSpPr>
            <p:spPr>
              <a:xfrm flipV="1">
                <a:off x="4805369" y="164852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11"/>
              <p:cNvCxnSpPr>
                <a:stCxn id="25" idx="6"/>
                <a:endCxn id="34" idx="2"/>
              </p:cNvCxnSpPr>
              <p:nvPr/>
            </p:nvCxnSpPr>
            <p:spPr>
              <a:xfrm flipV="1">
                <a:off x="4805369" y="147127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12"/>
              <p:cNvCxnSpPr>
                <a:stCxn id="26" idx="6"/>
                <a:endCxn id="37" idx="2"/>
              </p:cNvCxnSpPr>
              <p:nvPr/>
            </p:nvCxnSpPr>
            <p:spPr>
              <a:xfrm flipV="1">
                <a:off x="4805369" y="1297416"/>
                <a:ext cx="227800" cy="17688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13"/>
              <p:cNvCxnSpPr>
                <a:stCxn id="37" idx="6"/>
                <a:endCxn id="40" idx="2"/>
              </p:cNvCxnSpPr>
              <p:nvPr/>
            </p:nvCxnSpPr>
            <p:spPr>
              <a:xfrm flipV="1">
                <a:off x="5128270" y="1120168"/>
                <a:ext cx="251513" cy="17724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14"/>
              <p:cNvCxnSpPr>
                <a:stCxn id="34" idx="6"/>
                <a:endCxn id="39" idx="2"/>
              </p:cNvCxnSpPr>
              <p:nvPr/>
            </p:nvCxnSpPr>
            <p:spPr>
              <a:xfrm flipV="1">
                <a:off x="5128270" y="129741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15"/>
              <p:cNvCxnSpPr>
                <a:stCxn id="33" idx="6"/>
                <a:endCxn id="42" idx="2"/>
              </p:cNvCxnSpPr>
              <p:nvPr/>
            </p:nvCxnSpPr>
            <p:spPr>
              <a:xfrm flipV="1">
                <a:off x="5128270" y="147429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16"/>
              <p:cNvCxnSpPr>
                <a:stCxn id="36" idx="6"/>
                <a:endCxn id="41" idx="2"/>
              </p:cNvCxnSpPr>
              <p:nvPr/>
            </p:nvCxnSpPr>
            <p:spPr>
              <a:xfrm flipV="1">
                <a:off x="5128270" y="165154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17"/>
              <p:cNvCxnSpPr>
                <a:stCxn id="35" idx="6"/>
                <a:endCxn id="44" idx="2"/>
              </p:cNvCxnSpPr>
              <p:nvPr/>
            </p:nvCxnSpPr>
            <p:spPr>
              <a:xfrm flipV="1">
                <a:off x="5128270" y="182842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18"/>
              <p:cNvCxnSpPr>
                <a:stCxn id="38" idx="6"/>
                <a:endCxn id="43" idx="2"/>
              </p:cNvCxnSpPr>
              <p:nvPr/>
            </p:nvCxnSpPr>
            <p:spPr>
              <a:xfrm flipV="1">
                <a:off x="5128270" y="2005675"/>
                <a:ext cx="251513" cy="1763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19"/>
              <p:cNvCxnSpPr>
                <a:stCxn id="45" idx="2"/>
                <a:endCxn id="38" idx="6"/>
              </p:cNvCxnSpPr>
              <p:nvPr/>
            </p:nvCxnSpPr>
            <p:spPr>
              <a:xfrm flipH="1" flipV="1">
                <a:off x="5128270" y="2182052"/>
                <a:ext cx="251513" cy="17775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20"/>
              <p:cNvCxnSpPr>
                <a:stCxn id="46" idx="2"/>
                <a:endCxn id="35" idx="6"/>
              </p:cNvCxnSpPr>
              <p:nvPr/>
            </p:nvCxnSpPr>
            <p:spPr>
              <a:xfrm flipH="1" flipV="1">
                <a:off x="5128270" y="200265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21"/>
              <p:cNvCxnSpPr>
                <a:stCxn id="43" idx="2"/>
                <a:endCxn id="36" idx="6"/>
              </p:cNvCxnSpPr>
              <p:nvPr/>
            </p:nvCxnSpPr>
            <p:spPr>
              <a:xfrm flipH="1" flipV="1">
                <a:off x="5128270" y="182540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22"/>
              <p:cNvCxnSpPr>
                <a:stCxn id="37" idx="6"/>
                <a:endCxn id="39" idx="2"/>
              </p:cNvCxnSpPr>
              <p:nvPr/>
            </p:nvCxnSpPr>
            <p:spPr>
              <a:xfrm>
                <a:off x="5128270" y="1297416"/>
                <a:ext cx="251513"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23"/>
              <p:cNvCxnSpPr>
                <a:stCxn id="34" idx="6"/>
                <a:endCxn id="42" idx="2"/>
              </p:cNvCxnSpPr>
              <p:nvPr/>
            </p:nvCxnSpPr>
            <p:spPr>
              <a:xfrm>
                <a:off x="5128270" y="147127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24"/>
              <p:cNvCxnSpPr>
                <a:stCxn id="37" idx="6"/>
                <a:endCxn id="42" idx="2"/>
              </p:cNvCxnSpPr>
              <p:nvPr/>
            </p:nvCxnSpPr>
            <p:spPr>
              <a:xfrm>
                <a:off x="5128270" y="1297416"/>
                <a:ext cx="251513" cy="1768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25"/>
              <p:cNvCxnSpPr>
                <a:stCxn id="34" idx="6"/>
                <a:endCxn id="41" idx="2"/>
              </p:cNvCxnSpPr>
              <p:nvPr/>
            </p:nvCxnSpPr>
            <p:spPr>
              <a:xfrm>
                <a:off x="5128270" y="147127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26"/>
              <p:cNvCxnSpPr>
                <a:stCxn id="33" idx="6"/>
                <a:endCxn id="44" idx="2"/>
              </p:cNvCxnSpPr>
              <p:nvPr/>
            </p:nvCxnSpPr>
            <p:spPr>
              <a:xfrm>
                <a:off x="5128270" y="164852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27"/>
              <p:cNvCxnSpPr>
                <a:stCxn id="33" idx="6"/>
                <a:endCxn id="41" idx="2"/>
              </p:cNvCxnSpPr>
              <p:nvPr/>
            </p:nvCxnSpPr>
            <p:spPr>
              <a:xfrm>
                <a:off x="5128270" y="164852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28"/>
              <p:cNvCxnSpPr>
                <a:stCxn id="36" idx="6"/>
                <a:endCxn id="44" idx="2"/>
              </p:cNvCxnSpPr>
              <p:nvPr/>
            </p:nvCxnSpPr>
            <p:spPr>
              <a:xfrm>
                <a:off x="5128270" y="182540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29"/>
              <p:cNvCxnSpPr>
                <a:stCxn id="35" idx="6"/>
                <a:endCxn id="43" idx="2"/>
              </p:cNvCxnSpPr>
              <p:nvPr/>
            </p:nvCxnSpPr>
            <p:spPr>
              <a:xfrm>
                <a:off x="5128270" y="200265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30"/>
              <p:cNvCxnSpPr>
                <a:stCxn id="38" idx="6"/>
                <a:endCxn id="46" idx="2"/>
              </p:cNvCxnSpPr>
              <p:nvPr/>
            </p:nvCxnSpPr>
            <p:spPr>
              <a:xfrm>
                <a:off x="5128270" y="2182052"/>
                <a:ext cx="251513" cy="5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433557" y="3201143"/>
              <a:ext cx="829252" cy="276999"/>
            </a:xfrm>
            <a:prstGeom prst="rect">
              <a:avLst/>
            </a:prstGeom>
            <a:grp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worker1</a:t>
              </a:r>
            </a:p>
          </p:txBody>
        </p:sp>
      </p:grpSp>
      <p:sp>
        <p:nvSpPr>
          <p:cNvPr id="164" name="流程图: 磁盘 15"/>
          <p:cNvSpPr/>
          <p:nvPr/>
        </p:nvSpPr>
        <p:spPr>
          <a:xfrm>
            <a:off x="1597765" y="4688474"/>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5" name="直接箭头连接符 473"/>
          <p:cNvCxnSpPr/>
          <p:nvPr/>
        </p:nvCxnSpPr>
        <p:spPr>
          <a:xfrm flipH="1" flipV="1">
            <a:off x="1878019" y="4368353"/>
            <a:ext cx="11229" cy="227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474"/>
          <p:cNvCxnSpPr/>
          <p:nvPr/>
        </p:nvCxnSpPr>
        <p:spPr>
          <a:xfrm flipH="1">
            <a:off x="1922562" y="2467909"/>
            <a:ext cx="114248" cy="4053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477"/>
          <p:cNvCxnSpPr/>
          <p:nvPr/>
        </p:nvCxnSpPr>
        <p:spPr>
          <a:xfrm flipV="1">
            <a:off x="2132480" y="2478818"/>
            <a:ext cx="109136" cy="40822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8" name="文本框 167"/>
          <p:cNvSpPr txBox="1"/>
          <p:nvPr/>
        </p:nvSpPr>
        <p:spPr>
          <a:xfrm>
            <a:off x="1591883" y="2485512"/>
            <a:ext cx="297365" cy="307777"/>
          </a:xfrm>
          <a:prstGeom prst="rect">
            <a:avLst/>
          </a:prstGeom>
          <a:noFill/>
        </p:spPr>
        <p:txBody>
          <a:bodyPr wrap="square" rtlCol="0">
            <a:spAutoFit/>
          </a:bodyPr>
          <a:lstStyle/>
          <a:p>
            <a:r>
              <a:rPr lang="en-US" altLang="zh-CN" sz="1400" dirty="0">
                <a:solidFill>
                  <a:schemeClr val="accent1"/>
                </a:solidFill>
                <a:latin typeface="微软雅黑" panose="020B0503020204020204" pitchFamily="34" charset="-122"/>
                <a:ea typeface="微软雅黑" panose="020B0503020204020204" pitchFamily="34" charset="-122"/>
              </a:rPr>
              <a:t>W</a:t>
            </a:r>
          </a:p>
        </p:txBody>
      </p:sp>
      <p:sp>
        <p:nvSpPr>
          <p:cNvPr id="169" name="文本框 168"/>
          <p:cNvSpPr txBox="1"/>
          <p:nvPr/>
        </p:nvSpPr>
        <p:spPr>
          <a:xfrm>
            <a:off x="2274570" y="2566035"/>
            <a:ext cx="530860" cy="275590"/>
          </a:xfrm>
          <a:prstGeom prst="rect">
            <a:avLst/>
          </a:prstGeom>
          <a:noFill/>
          <a:ln>
            <a:solidFill>
              <a:schemeClr val="accent6">
                <a:lumMod val="75000"/>
              </a:schemeClr>
            </a:solidFill>
          </a:ln>
        </p:spPr>
        <p:txBody>
          <a:bodyPr wrap="square" rtlCol="0">
            <a:spAutoFit/>
          </a:bodyPr>
          <a:lstStyle/>
          <a:p>
            <a:r>
              <a:rPr lang="el-GR" altLang="zh-CN" sz="1200" dirty="0">
                <a:solidFill>
                  <a:schemeClr val="accent6">
                    <a:lumMod val="75000"/>
                  </a:schemeClr>
                </a:solidFill>
                <a:latin typeface="微软雅黑" panose="020B0503020204020204" pitchFamily="34" charset="-122"/>
                <a:ea typeface="微软雅黑" panose="020B0503020204020204" pitchFamily="34" charset="-122"/>
              </a:rPr>
              <a:t>Δ</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W</a:t>
            </a:r>
            <a:endParaRPr lang="zh-CN" altLang="en-US" sz="1200"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171" name="直接箭头连接符 383"/>
          <p:cNvCxnSpPr/>
          <p:nvPr/>
        </p:nvCxnSpPr>
        <p:spPr>
          <a:xfrm>
            <a:off x="2932331" y="2467910"/>
            <a:ext cx="0" cy="4191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479"/>
          <p:cNvCxnSpPr/>
          <p:nvPr/>
        </p:nvCxnSpPr>
        <p:spPr>
          <a:xfrm flipV="1">
            <a:off x="3183495" y="2456858"/>
            <a:ext cx="1" cy="40085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492"/>
          <p:cNvCxnSpPr/>
          <p:nvPr/>
        </p:nvCxnSpPr>
        <p:spPr>
          <a:xfrm>
            <a:off x="3601325" y="2421628"/>
            <a:ext cx="226528" cy="4278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493"/>
          <p:cNvCxnSpPr/>
          <p:nvPr/>
        </p:nvCxnSpPr>
        <p:spPr>
          <a:xfrm flipH="1" flipV="1">
            <a:off x="3852489" y="2410577"/>
            <a:ext cx="212260" cy="42296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组合 174"/>
          <p:cNvGrpSpPr/>
          <p:nvPr/>
        </p:nvGrpSpPr>
        <p:grpSpPr>
          <a:xfrm>
            <a:off x="2558946" y="2971709"/>
            <a:ext cx="951050" cy="1348835"/>
            <a:chOff x="1331693" y="3131185"/>
            <a:chExt cx="951050" cy="1348835"/>
          </a:xfrm>
          <a:solidFill>
            <a:schemeClr val="accent1">
              <a:lumMod val="20000"/>
              <a:lumOff val="80000"/>
            </a:schemeClr>
          </a:solidFill>
        </p:grpSpPr>
        <p:sp>
          <p:nvSpPr>
            <p:cNvPr id="176" name="圆角矩形 175"/>
            <p:cNvSpPr/>
            <p:nvPr/>
          </p:nvSpPr>
          <p:spPr>
            <a:xfrm>
              <a:off x="1331693" y="3131185"/>
              <a:ext cx="951050" cy="134883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77" name="组合 176"/>
            <p:cNvGrpSpPr/>
            <p:nvPr/>
          </p:nvGrpSpPr>
          <p:grpSpPr>
            <a:xfrm>
              <a:off x="1433557" y="3557969"/>
              <a:ext cx="683478" cy="770198"/>
              <a:chOff x="4107323" y="1075247"/>
              <a:chExt cx="1367563" cy="1329480"/>
            </a:xfrm>
            <a:grpFill/>
          </p:grpSpPr>
          <p:sp>
            <p:nvSpPr>
              <p:cNvPr id="179" name="椭圆 178"/>
              <p:cNvSpPr/>
              <p:nvPr/>
            </p:nvSpPr>
            <p:spPr>
              <a:xfrm>
                <a:off x="4107323" y="159529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0" name="椭圆 179"/>
              <p:cNvSpPr/>
              <p:nvPr/>
            </p:nvSpPr>
            <p:spPr>
              <a:xfrm>
                <a:off x="4107323" y="1418048"/>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1" name="椭圆 180"/>
              <p:cNvSpPr/>
              <p:nvPr/>
            </p:nvSpPr>
            <p:spPr>
              <a:xfrm>
                <a:off x="4107323" y="194942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2" name="椭圆 181"/>
              <p:cNvSpPr/>
              <p:nvPr/>
            </p:nvSpPr>
            <p:spPr>
              <a:xfrm>
                <a:off x="4107323" y="1772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3" name="椭圆 182"/>
              <p:cNvSpPr/>
              <p:nvPr/>
            </p:nvSpPr>
            <p:spPr>
              <a:xfrm>
                <a:off x="4396432" y="159842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4" name="椭圆 183"/>
              <p:cNvSpPr/>
              <p:nvPr/>
            </p:nvSpPr>
            <p:spPr>
              <a:xfrm>
                <a:off x="4396432" y="1421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5" name="椭圆 184"/>
              <p:cNvSpPr/>
              <p:nvPr/>
            </p:nvSpPr>
            <p:spPr>
              <a:xfrm>
                <a:off x="4396432" y="19525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6" name="椭圆 185"/>
              <p:cNvSpPr/>
              <p:nvPr/>
            </p:nvSpPr>
            <p:spPr>
              <a:xfrm>
                <a:off x="4396432" y="177530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7" name="椭圆 186"/>
              <p:cNvSpPr/>
              <p:nvPr/>
            </p:nvSpPr>
            <p:spPr>
              <a:xfrm>
                <a:off x="4710266"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8" name="椭圆 187"/>
              <p:cNvSpPr/>
              <p:nvPr/>
            </p:nvSpPr>
            <p:spPr>
              <a:xfrm>
                <a:off x="4710266"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89" name="椭圆 188"/>
              <p:cNvSpPr/>
              <p:nvPr/>
            </p:nvSpPr>
            <p:spPr>
              <a:xfrm>
                <a:off x="4710266"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0" name="椭圆 189"/>
              <p:cNvSpPr/>
              <p:nvPr/>
            </p:nvSpPr>
            <p:spPr>
              <a:xfrm>
                <a:off x="4710266"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191" name="椭圆 190"/>
              <p:cNvSpPr/>
              <p:nvPr/>
            </p:nvSpPr>
            <p:spPr>
              <a:xfrm>
                <a:off x="4710266"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2" name="椭圆 191"/>
              <p:cNvSpPr/>
              <p:nvPr/>
            </p:nvSpPr>
            <p:spPr>
              <a:xfrm>
                <a:off x="4710266"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3" name="椭圆 192"/>
              <p:cNvSpPr/>
              <p:nvPr/>
            </p:nvSpPr>
            <p:spPr>
              <a:xfrm>
                <a:off x="4710266"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4" name="椭圆 193"/>
              <p:cNvSpPr/>
              <p:nvPr/>
            </p:nvSpPr>
            <p:spPr>
              <a:xfrm>
                <a:off x="4710266"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5" name="椭圆 194"/>
              <p:cNvSpPr/>
              <p:nvPr/>
            </p:nvSpPr>
            <p:spPr>
              <a:xfrm>
                <a:off x="4396432" y="124731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6" name="椭圆 195"/>
              <p:cNvSpPr/>
              <p:nvPr/>
            </p:nvSpPr>
            <p:spPr>
              <a:xfrm>
                <a:off x="4396432" y="213195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7" name="椭圆 196"/>
              <p:cNvSpPr/>
              <p:nvPr/>
            </p:nvSpPr>
            <p:spPr>
              <a:xfrm>
                <a:off x="5033168" y="160360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8" name="椭圆 197"/>
              <p:cNvSpPr/>
              <p:nvPr/>
            </p:nvSpPr>
            <p:spPr>
              <a:xfrm>
                <a:off x="5033168" y="14263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99" name="椭圆 198"/>
              <p:cNvSpPr/>
              <p:nvPr/>
            </p:nvSpPr>
            <p:spPr>
              <a:xfrm>
                <a:off x="5033168" y="195773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0" name="椭圆 199"/>
              <p:cNvSpPr/>
              <p:nvPr/>
            </p:nvSpPr>
            <p:spPr>
              <a:xfrm>
                <a:off x="5033168" y="178048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1" name="椭圆 200"/>
              <p:cNvSpPr/>
              <p:nvPr/>
            </p:nvSpPr>
            <p:spPr>
              <a:xfrm>
                <a:off x="5033168"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2" name="椭圆 201"/>
              <p:cNvSpPr/>
              <p:nvPr/>
            </p:nvSpPr>
            <p:spPr>
              <a:xfrm>
                <a:off x="5033168" y="2137131"/>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3" name="椭圆 202"/>
              <p:cNvSpPr/>
              <p:nvPr/>
            </p:nvSpPr>
            <p:spPr>
              <a:xfrm>
                <a:off x="5379784"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4" name="椭圆 203"/>
              <p:cNvSpPr/>
              <p:nvPr/>
            </p:nvSpPr>
            <p:spPr>
              <a:xfrm>
                <a:off x="5379784"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5" name="椭圆 204"/>
              <p:cNvSpPr/>
              <p:nvPr/>
            </p:nvSpPr>
            <p:spPr>
              <a:xfrm>
                <a:off x="5379784"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6" name="椭圆 205"/>
              <p:cNvSpPr/>
              <p:nvPr/>
            </p:nvSpPr>
            <p:spPr>
              <a:xfrm>
                <a:off x="5379784"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7" name="椭圆 206"/>
              <p:cNvSpPr/>
              <p:nvPr/>
            </p:nvSpPr>
            <p:spPr>
              <a:xfrm>
                <a:off x="5379784"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8" name="椭圆 207"/>
              <p:cNvSpPr/>
              <p:nvPr/>
            </p:nvSpPr>
            <p:spPr>
              <a:xfrm>
                <a:off x="5379784"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9" name="椭圆 208"/>
              <p:cNvSpPr/>
              <p:nvPr/>
            </p:nvSpPr>
            <p:spPr>
              <a:xfrm>
                <a:off x="5379784"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10" name="椭圆 209"/>
              <p:cNvSpPr/>
              <p:nvPr/>
            </p:nvSpPr>
            <p:spPr>
              <a:xfrm>
                <a:off x="5379784"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cxnSp>
            <p:nvCxnSpPr>
              <p:cNvPr id="211" name="直接连接符 536"/>
              <p:cNvCxnSpPr>
                <a:stCxn id="180" idx="6"/>
                <a:endCxn id="195" idx="2"/>
              </p:cNvCxnSpPr>
              <p:nvPr/>
            </p:nvCxnSpPr>
            <p:spPr>
              <a:xfrm flipV="1">
                <a:off x="4202425" y="1292239"/>
                <a:ext cx="194007" cy="170731"/>
              </a:xfrm>
              <a:prstGeom prst="line">
                <a:avLst/>
              </a:prstGeom>
              <a:grpFill/>
              <a:ln w="9525">
                <a:solidFill>
                  <a:schemeClr val="tx1"/>
                </a:solidFill>
              </a:ln>
            </p:spPr>
            <p:style>
              <a:lnRef idx="1">
                <a:schemeClr val="dk1"/>
              </a:lnRef>
              <a:fillRef idx="0">
                <a:schemeClr val="dk1"/>
              </a:fillRef>
              <a:effectRef idx="0">
                <a:schemeClr val="dk1"/>
              </a:effectRef>
              <a:fontRef idx="minor">
                <a:schemeClr val="tx1"/>
              </a:fontRef>
            </p:style>
          </p:cxnSp>
          <p:cxnSp>
            <p:nvCxnSpPr>
              <p:cNvPr id="212" name="直接连接符 537"/>
              <p:cNvCxnSpPr>
                <a:stCxn id="180" idx="6"/>
                <a:endCxn id="183" idx="2"/>
              </p:cNvCxnSpPr>
              <p:nvPr/>
            </p:nvCxnSpPr>
            <p:spPr>
              <a:xfrm>
                <a:off x="4202425" y="146297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538"/>
              <p:cNvCxnSpPr>
                <a:stCxn id="179" idx="6"/>
                <a:endCxn id="186" idx="2"/>
              </p:cNvCxnSpPr>
              <p:nvPr/>
            </p:nvCxnSpPr>
            <p:spPr>
              <a:xfrm>
                <a:off x="4202425" y="1640218"/>
                <a:ext cx="194007" cy="18001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539"/>
              <p:cNvCxnSpPr>
                <a:stCxn id="182" idx="6"/>
                <a:endCxn id="185" idx="2"/>
              </p:cNvCxnSpPr>
              <p:nvPr/>
            </p:nvCxnSpPr>
            <p:spPr>
              <a:xfrm>
                <a:off x="4202425" y="181710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540"/>
              <p:cNvCxnSpPr>
                <a:stCxn id="181" idx="6"/>
                <a:endCxn id="196" idx="2"/>
              </p:cNvCxnSpPr>
              <p:nvPr/>
            </p:nvCxnSpPr>
            <p:spPr>
              <a:xfrm>
                <a:off x="4202425" y="1994348"/>
                <a:ext cx="194007" cy="18252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541"/>
              <p:cNvCxnSpPr>
                <a:stCxn id="184" idx="2"/>
                <a:endCxn id="179" idx="6"/>
              </p:cNvCxnSpPr>
              <p:nvPr/>
            </p:nvCxnSpPr>
            <p:spPr>
              <a:xfrm flipH="1">
                <a:off x="4202425" y="146609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542"/>
              <p:cNvCxnSpPr>
                <a:stCxn id="183" idx="2"/>
                <a:endCxn id="182" idx="6"/>
              </p:cNvCxnSpPr>
              <p:nvPr/>
            </p:nvCxnSpPr>
            <p:spPr>
              <a:xfrm flipH="1">
                <a:off x="4202425" y="1643348"/>
                <a:ext cx="194007" cy="173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543"/>
              <p:cNvCxnSpPr>
                <a:stCxn id="186" idx="2"/>
                <a:endCxn id="181" idx="6"/>
              </p:cNvCxnSpPr>
              <p:nvPr/>
            </p:nvCxnSpPr>
            <p:spPr>
              <a:xfrm flipH="1">
                <a:off x="4202425" y="182022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544"/>
              <p:cNvCxnSpPr>
                <a:stCxn id="188" idx="2"/>
                <a:endCxn id="195" idx="6"/>
              </p:cNvCxnSpPr>
              <p:nvPr/>
            </p:nvCxnSpPr>
            <p:spPr>
              <a:xfrm flipH="1">
                <a:off x="4491536" y="1120168"/>
                <a:ext cx="218732" cy="17207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545"/>
              <p:cNvCxnSpPr>
                <a:stCxn id="195" idx="6"/>
                <a:endCxn id="190" idx="2"/>
              </p:cNvCxnSpPr>
              <p:nvPr/>
            </p:nvCxnSpPr>
            <p:spPr>
              <a:xfrm>
                <a:off x="4491536" y="1292239"/>
                <a:ext cx="218732" cy="182059"/>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546"/>
              <p:cNvCxnSpPr>
                <a:stCxn id="187" idx="2"/>
                <a:endCxn id="184" idx="6"/>
              </p:cNvCxnSpPr>
              <p:nvPr/>
            </p:nvCxnSpPr>
            <p:spPr>
              <a:xfrm flipH="1">
                <a:off x="4491536" y="129741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547"/>
              <p:cNvCxnSpPr>
                <a:stCxn id="184" idx="6"/>
                <a:endCxn id="189" idx="2"/>
              </p:cNvCxnSpPr>
              <p:nvPr/>
            </p:nvCxnSpPr>
            <p:spPr>
              <a:xfrm>
                <a:off x="4491536" y="146609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548"/>
              <p:cNvCxnSpPr>
                <a:stCxn id="183" idx="6"/>
                <a:endCxn id="190" idx="2"/>
              </p:cNvCxnSpPr>
              <p:nvPr/>
            </p:nvCxnSpPr>
            <p:spPr>
              <a:xfrm flipV="1">
                <a:off x="4491536" y="147429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549"/>
              <p:cNvCxnSpPr>
                <a:stCxn id="183" idx="6"/>
                <a:endCxn id="192" idx="2"/>
              </p:cNvCxnSpPr>
              <p:nvPr/>
            </p:nvCxnSpPr>
            <p:spPr>
              <a:xfrm>
                <a:off x="4491536" y="1643348"/>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550"/>
              <p:cNvCxnSpPr>
                <a:stCxn id="189" idx="2"/>
                <a:endCxn id="186" idx="6"/>
              </p:cNvCxnSpPr>
              <p:nvPr/>
            </p:nvCxnSpPr>
            <p:spPr>
              <a:xfrm flipH="1">
                <a:off x="4491536" y="165154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551"/>
              <p:cNvCxnSpPr>
                <a:stCxn id="186" idx="6"/>
                <a:endCxn id="191" idx="2"/>
              </p:cNvCxnSpPr>
              <p:nvPr/>
            </p:nvCxnSpPr>
            <p:spPr>
              <a:xfrm>
                <a:off x="4491536" y="182022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552"/>
              <p:cNvCxnSpPr>
                <a:stCxn id="192" idx="2"/>
                <a:endCxn id="185" idx="6"/>
              </p:cNvCxnSpPr>
              <p:nvPr/>
            </p:nvCxnSpPr>
            <p:spPr>
              <a:xfrm flipH="1">
                <a:off x="4491536" y="182842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553"/>
              <p:cNvCxnSpPr>
                <a:stCxn id="185" idx="6"/>
                <a:endCxn id="194" idx="2"/>
              </p:cNvCxnSpPr>
              <p:nvPr/>
            </p:nvCxnSpPr>
            <p:spPr>
              <a:xfrm>
                <a:off x="4491536" y="1997477"/>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554"/>
              <p:cNvCxnSpPr>
                <a:stCxn id="191" idx="2"/>
                <a:endCxn id="196" idx="6"/>
              </p:cNvCxnSpPr>
              <p:nvPr/>
            </p:nvCxnSpPr>
            <p:spPr>
              <a:xfrm flipH="1">
                <a:off x="4491536" y="2005675"/>
                <a:ext cx="218732" cy="17120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555"/>
              <p:cNvCxnSpPr>
                <a:stCxn id="196" idx="6"/>
                <a:endCxn id="193" idx="2"/>
              </p:cNvCxnSpPr>
              <p:nvPr/>
            </p:nvCxnSpPr>
            <p:spPr>
              <a:xfrm>
                <a:off x="4491536" y="2176875"/>
                <a:ext cx="218732" cy="18293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556"/>
              <p:cNvCxnSpPr>
                <a:stCxn id="188" idx="6"/>
                <a:endCxn id="201" idx="2"/>
              </p:cNvCxnSpPr>
              <p:nvPr/>
            </p:nvCxnSpPr>
            <p:spPr>
              <a:xfrm>
                <a:off x="4805369" y="1120168"/>
                <a:ext cx="227800" cy="17724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557"/>
              <p:cNvCxnSpPr>
                <a:stCxn id="187" idx="6"/>
                <a:endCxn id="198" idx="2"/>
              </p:cNvCxnSpPr>
              <p:nvPr/>
            </p:nvCxnSpPr>
            <p:spPr>
              <a:xfrm>
                <a:off x="4805369" y="129741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558"/>
              <p:cNvCxnSpPr>
                <a:stCxn id="190" idx="6"/>
                <a:endCxn id="197" idx="2"/>
              </p:cNvCxnSpPr>
              <p:nvPr/>
            </p:nvCxnSpPr>
            <p:spPr>
              <a:xfrm>
                <a:off x="4805369" y="147429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559"/>
              <p:cNvCxnSpPr>
                <a:stCxn id="189" idx="6"/>
                <a:endCxn id="200" idx="2"/>
              </p:cNvCxnSpPr>
              <p:nvPr/>
            </p:nvCxnSpPr>
            <p:spPr>
              <a:xfrm>
                <a:off x="4805369" y="165154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560"/>
              <p:cNvCxnSpPr>
                <a:stCxn id="192" idx="6"/>
                <a:endCxn id="199" idx="2"/>
              </p:cNvCxnSpPr>
              <p:nvPr/>
            </p:nvCxnSpPr>
            <p:spPr>
              <a:xfrm>
                <a:off x="4805369" y="182842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561"/>
              <p:cNvCxnSpPr>
                <a:stCxn id="191" idx="6"/>
                <a:endCxn id="202" idx="2"/>
              </p:cNvCxnSpPr>
              <p:nvPr/>
            </p:nvCxnSpPr>
            <p:spPr>
              <a:xfrm>
                <a:off x="4805369" y="2005675"/>
                <a:ext cx="227800" cy="176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562"/>
              <p:cNvCxnSpPr>
                <a:stCxn id="193" idx="6"/>
                <a:endCxn id="202" idx="2"/>
              </p:cNvCxnSpPr>
              <p:nvPr/>
            </p:nvCxnSpPr>
            <p:spPr>
              <a:xfrm flipV="1">
                <a:off x="4805369" y="2182052"/>
                <a:ext cx="227800" cy="177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563"/>
              <p:cNvCxnSpPr>
                <a:stCxn id="194" idx="6"/>
                <a:endCxn id="199" idx="2"/>
              </p:cNvCxnSpPr>
              <p:nvPr/>
            </p:nvCxnSpPr>
            <p:spPr>
              <a:xfrm flipV="1">
                <a:off x="4805369" y="200265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564"/>
              <p:cNvCxnSpPr>
                <a:stCxn id="191" idx="6"/>
                <a:endCxn id="200" idx="2"/>
              </p:cNvCxnSpPr>
              <p:nvPr/>
            </p:nvCxnSpPr>
            <p:spPr>
              <a:xfrm flipV="1">
                <a:off x="4805369" y="182540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565"/>
              <p:cNvCxnSpPr>
                <a:stCxn id="192" idx="6"/>
                <a:endCxn id="197" idx="2"/>
              </p:cNvCxnSpPr>
              <p:nvPr/>
            </p:nvCxnSpPr>
            <p:spPr>
              <a:xfrm flipV="1">
                <a:off x="4805369" y="164852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566"/>
              <p:cNvCxnSpPr>
                <a:stCxn id="189" idx="6"/>
                <a:endCxn id="198" idx="2"/>
              </p:cNvCxnSpPr>
              <p:nvPr/>
            </p:nvCxnSpPr>
            <p:spPr>
              <a:xfrm flipV="1">
                <a:off x="4805369" y="147127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567"/>
              <p:cNvCxnSpPr>
                <a:stCxn id="190" idx="6"/>
                <a:endCxn id="201" idx="2"/>
              </p:cNvCxnSpPr>
              <p:nvPr/>
            </p:nvCxnSpPr>
            <p:spPr>
              <a:xfrm flipV="1">
                <a:off x="4805369" y="1297416"/>
                <a:ext cx="227800" cy="17688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568"/>
              <p:cNvCxnSpPr>
                <a:stCxn id="201" idx="6"/>
                <a:endCxn id="204" idx="2"/>
              </p:cNvCxnSpPr>
              <p:nvPr/>
            </p:nvCxnSpPr>
            <p:spPr>
              <a:xfrm flipV="1">
                <a:off x="5128270" y="1120168"/>
                <a:ext cx="251513" cy="17724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569"/>
              <p:cNvCxnSpPr>
                <a:stCxn id="198" idx="6"/>
                <a:endCxn id="203" idx="2"/>
              </p:cNvCxnSpPr>
              <p:nvPr/>
            </p:nvCxnSpPr>
            <p:spPr>
              <a:xfrm flipV="1">
                <a:off x="5128270" y="129741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570"/>
              <p:cNvCxnSpPr>
                <a:stCxn id="197" idx="6"/>
                <a:endCxn id="206" idx="2"/>
              </p:cNvCxnSpPr>
              <p:nvPr/>
            </p:nvCxnSpPr>
            <p:spPr>
              <a:xfrm flipV="1">
                <a:off x="5128270" y="147429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571"/>
              <p:cNvCxnSpPr>
                <a:stCxn id="200" idx="6"/>
                <a:endCxn id="205" idx="2"/>
              </p:cNvCxnSpPr>
              <p:nvPr/>
            </p:nvCxnSpPr>
            <p:spPr>
              <a:xfrm flipV="1">
                <a:off x="5128270" y="165154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572"/>
              <p:cNvCxnSpPr>
                <a:stCxn id="199" idx="6"/>
                <a:endCxn id="208" idx="2"/>
              </p:cNvCxnSpPr>
              <p:nvPr/>
            </p:nvCxnSpPr>
            <p:spPr>
              <a:xfrm flipV="1">
                <a:off x="5128270" y="182842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573"/>
              <p:cNvCxnSpPr>
                <a:stCxn id="202" idx="6"/>
                <a:endCxn id="207" idx="2"/>
              </p:cNvCxnSpPr>
              <p:nvPr/>
            </p:nvCxnSpPr>
            <p:spPr>
              <a:xfrm flipV="1">
                <a:off x="5128270" y="2005675"/>
                <a:ext cx="251513" cy="1763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574"/>
              <p:cNvCxnSpPr>
                <a:stCxn id="209" idx="2"/>
                <a:endCxn id="202" idx="6"/>
              </p:cNvCxnSpPr>
              <p:nvPr/>
            </p:nvCxnSpPr>
            <p:spPr>
              <a:xfrm flipH="1" flipV="1">
                <a:off x="5128270" y="2182052"/>
                <a:ext cx="251513" cy="17775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575"/>
              <p:cNvCxnSpPr>
                <a:stCxn id="210" idx="2"/>
                <a:endCxn id="199" idx="6"/>
              </p:cNvCxnSpPr>
              <p:nvPr/>
            </p:nvCxnSpPr>
            <p:spPr>
              <a:xfrm flipH="1" flipV="1">
                <a:off x="5128270" y="200265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576"/>
              <p:cNvCxnSpPr>
                <a:stCxn id="207" idx="2"/>
                <a:endCxn id="200" idx="6"/>
              </p:cNvCxnSpPr>
              <p:nvPr/>
            </p:nvCxnSpPr>
            <p:spPr>
              <a:xfrm flipH="1" flipV="1">
                <a:off x="5128270" y="182540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577"/>
              <p:cNvCxnSpPr>
                <a:stCxn id="201" idx="6"/>
                <a:endCxn id="203" idx="2"/>
              </p:cNvCxnSpPr>
              <p:nvPr/>
            </p:nvCxnSpPr>
            <p:spPr>
              <a:xfrm>
                <a:off x="5128270" y="1297416"/>
                <a:ext cx="251513"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578"/>
              <p:cNvCxnSpPr>
                <a:stCxn id="198" idx="6"/>
                <a:endCxn id="206" idx="2"/>
              </p:cNvCxnSpPr>
              <p:nvPr/>
            </p:nvCxnSpPr>
            <p:spPr>
              <a:xfrm>
                <a:off x="5128270" y="147127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579"/>
              <p:cNvCxnSpPr>
                <a:stCxn id="201" idx="6"/>
                <a:endCxn id="206" idx="2"/>
              </p:cNvCxnSpPr>
              <p:nvPr/>
            </p:nvCxnSpPr>
            <p:spPr>
              <a:xfrm>
                <a:off x="5128270" y="1297416"/>
                <a:ext cx="251513" cy="1768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580"/>
              <p:cNvCxnSpPr>
                <a:stCxn id="198" idx="6"/>
                <a:endCxn id="205" idx="2"/>
              </p:cNvCxnSpPr>
              <p:nvPr/>
            </p:nvCxnSpPr>
            <p:spPr>
              <a:xfrm>
                <a:off x="5128270" y="147127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581"/>
              <p:cNvCxnSpPr>
                <a:stCxn id="197" idx="6"/>
                <a:endCxn id="208" idx="2"/>
              </p:cNvCxnSpPr>
              <p:nvPr/>
            </p:nvCxnSpPr>
            <p:spPr>
              <a:xfrm>
                <a:off x="5128270" y="164852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582"/>
              <p:cNvCxnSpPr>
                <a:stCxn id="197" idx="6"/>
                <a:endCxn id="205" idx="2"/>
              </p:cNvCxnSpPr>
              <p:nvPr/>
            </p:nvCxnSpPr>
            <p:spPr>
              <a:xfrm>
                <a:off x="5128270" y="164852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583"/>
              <p:cNvCxnSpPr>
                <a:stCxn id="200" idx="6"/>
                <a:endCxn id="208" idx="2"/>
              </p:cNvCxnSpPr>
              <p:nvPr/>
            </p:nvCxnSpPr>
            <p:spPr>
              <a:xfrm>
                <a:off x="5128270" y="182540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584"/>
              <p:cNvCxnSpPr>
                <a:stCxn id="199" idx="6"/>
                <a:endCxn id="207" idx="2"/>
              </p:cNvCxnSpPr>
              <p:nvPr/>
            </p:nvCxnSpPr>
            <p:spPr>
              <a:xfrm>
                <a:off x="5128270" y="200265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585"/>
              <p:cNvCxnSpPr>
                <a:stCxn id="202" idx="6"/>
                <a:endCxn id="210" idx="2"/>
              </p:cNvCxnSpPr>
              <p:nvPr/>
            </p:nvCxnSpPr>
            <p:spPr>
              <a:xfrm>
                <a:off x="5128270" y="2182052"/>
                <a:ext cx="251513" cy="5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文本框 177"/>
            <p:cNvSpPr txBox="1"/>
            <p:nvPr/>
          </p:nvSpPr>
          <p:spPr>
            <a:xfrm>
              <a:off x="1433557" y="3201143"/>
              <a:ext cx="829252" cy="276999"/>
            </a:xfrm>
            <a:prstGeom prst="rect">
              <a:avLst/>
            </a:prstGeom>
            <a:grp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worker2</a:t>
              </a:r>
            </a:p>
          </p:txBody>
        </p:sp>
      </p:grpSp>
      <p:grpSp>
        <p:nvGrpSpPr>
          <p:cNvPr id="261" name="组合 260"/>
          <p:cNvGrpSpPr/>
          <p:nvPr/>
        </p:nvGrpSpPr>
        <p:grpSpPr>
          <a:xfrm>
            <a:off x="3739167" y="2991946"/>
            <a:ext cx="951050" cy="1348835"/>
            <a:chOff x="1331693" y="3131185"/>
            <a:chExt cx="951050" cy="1348835"/>
          </a:xfrm>
          <a:solidFill>
            <a:schemeClr val="accent1">
              <a:lumMod val="20000"/>
              <a:lumOff val="80000"/>
            </a:schemeClr>
          </a:solidFill>
        </p:grpSpPr>
        <p:sp>
          <p:nvSpPr>
            <p:cNvPr id="262" name="圆角矩形 261"/>
            <p:cNvSpPr/>
            <p:nvPr/>
          </p:nvSpPr>
          <p:spPr>
            <a:xfrm>
              <a:off x="1331693" y="3131185"/>
              <a:ext cx="951050" cy="134883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63" name="组合 262"/>
            <p:cNvGrpSpPr/>
            <p:nvPr/>
          </p:nvGrpSpPr>
          <p:grpSpPr>
            <a:xfrm>
              <a:off x="1433557" y="3557969"/>
              <a:ext cx="683478" cy="770198"/>
              <a:chOff x="4107323" y="1075247"/>
              <a:chExt cx="1367563" cy="1329480"/>
            </a:xfrm>
            <a:grpFill/>
          </p:grpSpPr>
          <p:sp>
            <p:nvSpPr>
              <p:cNvPr id="265" name="椭圆 264"/>
              <p:cNvSpPr/>
              <p:nvPr/>
            </p:nvSpPr>
            <p:spPr>
              <a:xfrm>
                <a:off x="4107323" y="159529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66" name="椭圆 265"/>
              <p:cNvSpPr/>
              <p:nvPr/>
            </p:nvSpPr>
            <p:spPr>
              <a:xfrm>
                <a:off x="4107323" y="1418048"/>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67" name="椭圆 266"/>
              <p:cNvSpPr/>
              <p:nvPr/>
            </p:nvSpPr>
            <p:spPr>
              <a:xfrm>
                <a:off x="4107323" y="194942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68" name="椭圆 267"/>
              <p:cNvSpPr/>
              <p:nvPr/>
            </p:nvSpPr>
            <p:spPr>
              <a:xfrm>
                <a:off x="4107323" y="1772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69" name="椭圆 268"/>
              <p:cNvSpPr/>
              <p:nvPr/>
            </p:nvSpPr>
            <p:spPr>
              <a:xfrm>
                <a:off x="4396432" y="159842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0" name="椭圆 269"/>
              <p:cNvSpPr/>
              <p:nvPr/>
            </p:nvSpPr>
            <p:spPr>
              <a:xfrm>
                <a:off x="4396432" y="142117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1" name="椭圆 270"/>
              <p:cNvSpPr/>
              <p:nvPr/>
            </p:nvSpPr>
            <p:spPr>
              <a:xfrm>
                <a:off x="4396432" y="19525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2" name="椭圆 271"/>
              <p:cNvSpPr/>
              <p:nvPr/>
            </p:nvSpPr>
            <p:spPr>
              <a:xfrm>
                <a:off x="4396432" y="177530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3" name="椭圆 272"/>
              <p:cNvSpPr/>
              <p:nvPr/>
            </p:nvSpPr>
            <p:spPr>
              <a:xfrm>
                <a:off x="4710266"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4" name="椭圆 273"/>
              <p:cNvSpPr/>
              <p:nvPr/>
            </p:nvSpPr>
            <p:spPr>
              <a:xfrm>
                <a:off x="4710266"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5" name="椭圆 274"/>
              <p:cNvSpPr/>
              <p:nvPr/>
            </p:nvSpPr>
            <p:spPr>
              <a:xfrm>
                <a:off x="4710266"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6" name="椭圆 275"/>
              <p:cNvSpPr/>
              <p:nvPr/>
            </p:nvSpPr>
            <p:spPr>
              <a:xfrm>
                <a:off x="4710266"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277" name="椭圆 276"/>
              <p:cNvSpPr/>
              <p:nvPr/>
            </p:nvSpPr>
            <p:spPr>
              <a:xfrm>
                <a:off x="4710266"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8" name="椭圆 277"/>
              <p:cNvSpPr/>
              <p:nvPr/>
            </p:nvSpPr>
            <p:spPr>
              <a:xfrm>
                <a:off x="4710266"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9" name="椭圆 278"/>
              <p:cNvSpPr/>
              <p:nvPr/>
            </p:nvSpPr>
            <p:spPr>
              <a:xfrm>
                <a:off x="4710266"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0" name="椭圆 279"/>
              <p:cNvSpPr/>
              <p:nvPr/>
            </p:nvSpPr>
            <p:spPr>
              <a:xfrm>
                <a:off x="4710266"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1" name="椭圆 280"/>
              <p:cNvSpPr/>
              <p:nvPr/>
            </p:nvSpPr>
            <p:spPr>
              <a:xfrm>
                <a:off x="4396432" y="124731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2" name="椭圆 281"/>
              <p:cNvSpPr/>
              <p:nvPr/>
            </p:nvSpPr>
            <p:spPr>
              <a:xfrm>
                <a:off x="4396432" y="213195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3" name="椭圆 282"/>
              <p:cNvSpPr/>
              <p:nvPr/>
            </p:nvSpPr>
            <p:spPr>
              <a:xfrm>
                <a:off x="5033168" y="160360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4" name="椭圆 283"/>
              <p:cNvSpPr/>
              <p:nvPr/>
            </p:nvSpPr>
            <p:spPr>
              <a:xfrm>
                <a:off x="5033168" y="142635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5" name="椭圆 284"/>
              <p:cNvSpPr/>
              <p:nvPr/>
            </p:nvSpPr>
            <p:spPr>
              <a:xfrm>
                <a:off x="5033168" y="195773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6" name="椭圆 285"/>
              <p:cNvSpPr/>
              <p:nvPr/>
            </p:nvSpPr>
            <p:spPr>
              <a:xfrm>
                <a:off x="5033168" y="178048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7" name="椭圆 286"/>
              <p:cNvSpPr/>
              <p:nvPr/>
            </p:nvSpPr>
            <p:spPr>
              <a:xfrm>
                <a:off x="5033168"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8" name="椭圆 287"/>
              <p:cNvSpPr/>
              <p:nvPr/>
            </p:nvSpPr>
            <p:spPr>
              <a:xfrm>
                <a:off x="5033168" y="2137131"/>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89" name="椭圆 288"/>
              <p:cNvSpPr/>
              <p:nvPr/>
            </p:nvSpPr>
            <p:spPr>
              <a:xfrm>
                <a:off x="5379784" y="125249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0" name="椭圆 289"/>
              <p:cNvSpPr/>
              <p:nvPr/>
            </p:nvSpPr>
            <p:spPr>
              <a:xfrm>
                <a:off x="5379784" y="1075247"/>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1" name="椭圆 290"/>
              <p:cNvSpPr/>
              <p:nvPr/>
            </p:nvSpPr>
            <p:spPr>
              <a:xfrm>
                <a:off x="5379784" y="1606624"/>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2" name="椭圆 291"/>
              <p:cNvSpPr/>
              <p:nvPr/>
            </p:nvSpPr>
            <p:spPr>
              <a:xfrm>
                <a:off x="5379784" y="142937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3" name="椭圆 292"/>
              <p:cNvSpPr/>
              <p:nvPr/>
            </p:nvSpPr>
            <p:spPr>
              <a:xfrm>
                <a:off x="5379784" y="196075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4" name="椭圆 293"/>
              <p:cNvSpPr/>
              <p:nvPr/>
            </p:nvSpPr>
            <p:spPr>
              <a:xfrm>
                <a:off x="5379784" y="1783506"/>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5" name="椭圆 294"/>
              <p:cNvSpPr/>
              <p:nvPr/>
            </p:nvSpPr>
            <p:spPr>
              <a:xfrm>
                <a:off x="5379784" y="2314883"/>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96" name="椭圆 295"/>
              <p:cNvSpPr/>
              <p:nvPr/>
            </p:nvSpPr>
            <p:spPr>
              <a:xfrm>
                <a:off x="5379784" y="2137635"/>
                <a:ext cx="95102" cy="89844"/>
              </a:xfrm>
              <a:prstGeom prst="ellipse">
                <a:avLst/>
              </a:prstGeom>
              <a:grp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cxnSp>
            <p:nvCxnSpPr>
              <p:cNvPr id="297" name="直接连接符 622"/>
              <p:cNvCxnSpPr>
                <a:stCxn id="266" idx="6"/>
                <a:endCxn id="281" idx="2"/>
              </p:cNvCxnSpPr>
              <p:nvPr/>
            </p:nvCxnSpPr>
            <p:spPr>
              <a:xfrm flipV="1">
                <a:off x="4202425" y="1292239"/>
                <a:ext cx="194007" cy="170731"/>
              </a:xfrm>
              <a:prstGeom prst="line">
                <a:avLst/>
              </a:prstGeom>
              <a:grpFill/>
              <a:ln w="9525">
                <a:solidFill>
                  <a:schemeClr val="tx1"/>
                </a:solidFill>
              </a:ln>
            </p:spPr>
            <p:style>
              <a:lnRef idx="1">
                <a:schemeClr val="dk1"/>
              </a:lnRef>
              <a:fillRef idx="0">
                <a:schemeClr val="dk1"/>
              </a:fillRef>
              <a:effectRef idx="0">
                <a:schemeClr val="dk1"/>
              </a:effectRef>
              <a:fontRef idx="minor">
                <a:schemeClr val="tx1"/>
              </a:fontRef>
            </p:style>
          </p:cxnSp>
          <p:cxnSp>
            <p:nvCxnSpPr>
              <p:cNvPr id="298" name="直接连接符 623"/>
              <p:cNvCxnSpPr>
                <a:stCxn id="266" idx="6"/>
                <a:endCxn id="269" idx="2"/>
              </p:cNvCxnSpPr>
              <p:nvPr/>
            </p:nvCxnSpPr>
            <p:spPr>
              <a:xfrm>
                <a:off x="4202425" y="146297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624"/>
              <p:cNvCxnSpPr>
                <a:stCxn id="265" idx="6"/>
                <a:endCxn id="272" idx="2"/>
              </p:cNvCxnSpPr>
              <p:nvPr/>
            </p:nvCxnSpPr>
            <p:spPr>
              <a:xfrm>
                <a:off x="4202425" y="1640218"/>
                <a:ext cx="194007" cy="18001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625"/>
              <p:cNvCxnSpPr>
                <a:stCxn id="268" idx="6"/>
                <a:endCxn id="271" idx="2"/>
              </p:cNvCxnSpPr>
              <p:nvPr/>
            </p:nvCxnSpPr>
            <p:spPr>
              <a:xfrm>
                <a:off x="4202425" y="1817100"/>
                <a:ext cx="194007" cy="180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626"/>
              <p:cNvCxnSpPr>
                <a:stCxn id="267" idx="6"/>
                <a:endCxn id="282" idx="2"/>
              </p:cNvCxnSpPr>
              <p:nvPr/>
            </p:nvCxnSpPr>
            <p:spPr>
              <a:xfrm>
                <a:off x="4202425" y="1994348"/>
                <a:ext cx="194007" cy="18252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627"/>
              <p:cNvCxnSpPr>
                <a:stCxn id="270" idx="2"/>
                <a:endCxn id="265" idx="6"/>
              </p:cNvCxnSpPr>
              <p:nvPr/>
            </p:nvCxnSpPr>
            <p:spPr>
              <a:xfrm flipH="1">
                <a:off x="4202425" y="146609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628"/>
              <p:cNvCxnSpPr>
                <a:stCxn id="269" idx="2"/>
                <a:endCxn id="268" idx="6"/>
              </p:cNvCxnSpPr>
              <p:nvPr/>
            </p:nvCxnSpPr>
            <p:spPr>
              <a:xfrm flipH="1">
                <a:off x="4202425" y="1643348"/>
                <a:ext cx="194007" cy="173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629"/>
              <p:cNvCxnSpPr>
                <a:stCxn id="272" idx="2"/>
                <a:endCxn id="267" idx="6"/>
              </p:cNvCxnSpPr>
              <p:nvPr/>
            </p:nvCxnSpPr>
            <p:spPr>
              <a:xfrm flipH="1">
                <a:off x="4202425" y="1820229"/>
                <a:ext cx="194007" cy="17411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接连接符 630"/>
              <p:cNvCxnSpPr>
                <a:stCxn id="274" idx="2"/>
                <a:endCxn id="281" idx="6"/>
              </p:cNvCxnSpPr>
              <p:nvPr/>
            </p:nvCxnSpPr>
            <p:spPr>
              <a:xfrm flipH="1">
                <a:off x="4491536" y="1120168"/>
                <a:ext cx="218732" cy="17207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631"/>
              <p:cNvCxnSpPr>
                <a:stCxn id="281" idx="6"/>
                <a:endCxn id="276" idx="2"/>
              </p:cNvCxnSpPr>
              <p:nvPr/>
            </p:nvCxnSpPr>
            <p:spPr>
              <a:xfrm>
                <a:off x="4491536" y="1292239"/>
                <a:ext cx="218732" cy="182059"/>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直接连接符 632"/>
              <p:cNvCxnSpPr>
                <a:stCxn id="273" idx="2"/>
                <a:endCxn id="270" idx="6"/>
              </p:cNvCxnSpPr>
              <p:nvPr/>
            </p:nvCxnSpPr>
            <p:spPr>
              <a:xfrm flipH="1">
                <a:off x="4491536" y="129741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直接连接符 633"/>
              <p:cNvCxnSpPr>
                <a:stCxn id="270" idx="6"/>
                <a:endCxn id="275" idx="2"/>
              </p:cNvCxnSpPr>
              <p:nvPr/>
            </p:nvCxnSpPr>
            <p:spPr>
              <a:xfrm>
                <a:off x="4491536" y="146609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直接连接符 634"/>
              <p:cNvCxnSpPr>
                <a:stCxn id="269" idx="6"/>
                <a:endCxn id="276" idx="2"/>
              </p:cNvCxnSpPr>
              <p:nvPr/>
            </p:nvCxnSpPr>
            <p:spPr>
              <a:xfrm flipV="1">
                <a:off x="4491536" y="147429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635"/>
              <p:cNvCxnSpPr>
                <a:stCxn id="269" idx="6"/>
                <a:endCxn id="278" idx="2"/>
              </p:cNvCxnSpPr>
              <p:nvPr/>
            </p:nvCxnSpPr>
            <p:spPr>
              <a:xfrm>
                <a:off x="4491536" y="1643348"/>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636"/>
              <p:cNvCxnSpPr>
                <a:stCxn id="275" idx="2"/>
                <a:endCxn id="272" idx="6"/>
              </p:cNvCxnSpPr>
              <p:nvPr/>
            </p:nvCxnSpPr>
            <p:spPr>
              <a:xfrm flipH="1">
                <a:off x="4491536" y="1651546"/>
                <a:ext cx="218732" cy="16868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直接连接符 637"/>
              <p:cNvCxnSpPr>
                <a:stCxn id="272" idx="6"/>
                <a:endCxn id="277" idx="2"/>
              </p:cNvCxnSpPr>
              <p:nvPr/>
            </p:nvCxnSpPr>
            <p:spPr>
              <a:xfrm>
                <a:off x="4491536" y="1820229"/>
                <a:ext cx="218732" cy="18544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直接连接符 638"/>
              <p:cNvCxnSpPr>
                <a:stCxn id="278" idx="2"/>
                <a:endCxn id="271" idx="6"/>
              </p:cNvCxnSpPr>
              <p:nvPr/>
            </p:nvCxnSpPr>
            <p:spPr>
              <a:xfrm flipH="1">
                <a:off x="4491536" y="1828428"/>
                <a:ext cx="218732" cy="16905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接连接符 639"/>
              <p:cNvCxnSpPr>
                <a:stCxn id="271" idx="6"/>
                <a:endCxn id="280" idx="2"/>
              </p:cNvCxnSpPr>
              <p:nvPr/>
            </p:nvCxnSpPr>
            <p:spPr>
              <a:xfrm>
                <a:off x="4491536" y="1997477"/>
                <a:ext cx="218732" cy="18508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直接连接符 640"/>
              <p:cNvCxnSpPr>
                <a:stCxn id="277" idx="2"/>
                <a:endCxn id="282" idx="6"/>
              </p:cNvCxnSpPr>
              <p:nvPr/>
            </p:nvCxnSpPr>
            <p:spPr>
              <a:xfrm flipH="1">
                <a:off x="4491536" y="2005675"/>
                <a:ext cx="218732" cy="17120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直接连接符 641"/>
              <p:cNvCxnSpPr>
                <a:stCxn id="282" idx="6"/>
                <a:endCxn id="279" idx="2"/>
              </p:cNvCxnSpPr>
              <p:nvPr/>
            </p:nvCxnSpPr>
            <p:spPr>
              <a:xfrm>
                <a:off x="4491536" y="2176875"/>
                <a:ext cx="218732" cy="182930"/>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642"/>
              <p:cNvCxnSpPr>
                <a:stCxn id="274" idx="6"/>
                <a:endCxn id="287" idx="2"/>
              </p:cNvCxnSpPr>
              <p:nvPr/>
            </p:nvCxnSpPr>
            <p:spPr>
              <a:xfrm>
                <a:off x="4805369" y="1120168"/>
                <a:ext cx="227800" cy="17724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直接连接符 643"/>
              <p:cNvCxnSpPr>
                <a:stCxn id="273" idx="6"/>
                <a:endCxn id="284" idx="2"/>
              </p:cNvCxnSpPr>
              <p:nvPr/>
            </p:nvCxnSpPr>
            <p:spPr>
              <a:xfrm>
                <a:off x="4805369" y="129741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644"/>
              <p:cNvCxnSpPr>
                <a:stCxn id="276" idx="6"/>
                <a:endCxn id="283" idx="2"/>
              </p:cNvCxnSpPr>
              <p:nvPr/>
            </p:nvCxnSpPr>
            <p:spPr>
              <a:xfrm>
                <a:off x="4805369" y="147429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645"/>
              <p:cNvCxnSpPr>
                <a:stCxn id="275" idx="6"/>
                <a:endCxn id="286" idx="2"/>
              </p:cNvCxnSpPr>
              <p:nvPr/>
            </p:nvCxnSpPr>
            <p:spPr>
              <a:xfrm>
                <a:off x="4805369" y="1651546"/>
                <a:ext cx="227800" cy="173861"/>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646"/>
              <p:cNvCxnSpPr>
                <a:stCxn id="278" idx="6"/>
                <a:endCxn id="285" idx="2"/>
              </p:cNvCxnSpPr>
              <p:nvPr/>
            </p:nvCxnSpPr>
            <p:spPr>
              <a:xfrm>
                <a:off x="4805369" y="1828428"/>
                <a:ext cx="227800" cy="17422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647"/>
              <p:cNvCxnSpPr>
                <a:stCxn id="277" idx="6"/>
                <a:endCxn id="288" idx="2"/>
              </p:cNvCxnSpPr>
              <p:nvPr/>
            </p:nvCxnSpPr>
            <p:spPr>
              <a:xfrm>
                <a:off x="4805369" y="2005675"/>
                <a:ext cx="227800" cy="1763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648"/>
              <p:cNvCxnSpPr>
                <a:stCxn id="279" idx="6"/>
                <a:endCxn id="288" idx="2"/>
              </p:cNvCxnSpPr>
              <p:nvPr/>
            </p:nvCxnSpPr>
            <p:spPr>
              <a:xfrm flipV="1">
                <a:off x="4805369" y="2182052"/>
                <a:ext cx="227800" cy="17775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649"/>
              <p:cNvCxnSpPr>
                <a:stCxn id="280" idx="6"/>
                <a:endCxn id="285" idx="2"/>
              </p:cNvCxnSpPr>
              <p:nvPr/>
            </p:nvCxnSpPr>
            <p:spPr>
              <a:xfrm flipV="1">
                <a:off x="4805369" y="200265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650"/>
              <p:cNvCxnSpPr>
                <a:stCxn id="277" idx="6"/>
                <a:endCxn id="286" idx="2"/>
              </p:cNvCxnSpPr>
              <p:nvPr/>
            </p:nvCxnSpPr>
            <p:spPr>
              <a:xfrm flipV="1">
                <a:off x="4805369" y="182540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651"/>
              <p:cNvCxnSpPr>
                <a:stCxn id="278" idx="6"/>
                <a:endCxn id="283" idx="2"/>
              </p:cNvCxnSpPr>
              <p:nvPr/>
            </p:nvCxnSpPr>
            <p:spPr>
              <a:xfrm flipV="1">
                <a:off x="4805369" y="1648525"/>
                <a:ext cx="227800" cy="17990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直接连接符 652"/>
              <p:cNvCxnSpPr>
                <a:stCxn id="275" idx="6"/>
                <a:endCxn id="284" idx="2"/>
              </p:cNvCxnSpPr>
              <p:nvPr/>
            </p:nvCxnSpPr>
            <p:spPr>
              <a:xfrm flipV="1">
                <a:off x="4805369" y="1471277"/>
                <a:ext cx="227800" cy="180268"/>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653"/>
              <p:cNvCxnSpPr>
                <a:stCxn id="276" idx="6"/>
                <a:endCxn id="287" idx="2"/>
              </p:cNvCxnSpPr>
              <p:nvPr/>
            </p:nvCxnSpPr>
            <p:spPr>
              <a:xfrm flipV="1">
                <a:off x="4805369" y="1297416"/>
                <a:ext cx="227800" cy="17688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接连接符 654"/>
              <p:cNvCxnSpPr>
                <a:stCxn id="287" idx="6"/>
                <a:endCxn id="290" idx="2"/>
              </p:cNvCxnSpPr>
              <p:nvPr/>
            </p:nvCxnSpPr>
            <p:spPr>
              <a:xfrm flipV="1">
                <a:off x="5128270" y="1120168"/>
                <a:ext cx="251513" cy="17724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655"/>
              <p:cNvCxnSpPr>
                <a:stCxn id="284" idx="6"/>
                <a:endCxn id="289" idx="2"/>
              </p:cNvCxnSpPr>
              <p:nvPr/>
            </p:nvCxnSpPr>
            <p:spPr>
              <a:xfrm flipV="1">
                <a:off x="5128270" y="129741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656"/>
              <p:cNvCxnSpPr>
                <a:stCxn id="283" idx="6"/>
                <a:endCxn id="292" idx="2"/>
              </p:cNvCxnSpPr>
              <p:nvPr/>
            </p:nvCxnSpPr>
            <p:spPr>
              <a:xfrm flipV="1">
                <a:off x="5128270" y="147429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657"/>
              <p:cNvCxnSpPr>
                <a:stCxn id="286" idx="6"/>
                <a:endCxn id="291" idx="2"/>
              </p:cNvCxnSpPr>
              <p:nvPr/>
            </p:nvCxnSpPr>
            <p:spPr>
              <a:xfrm flipV="1">
                <a:off x="5128270" y="1651546"/>
                <a:ext cx="251513" cy="1738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658"/>
              <p:cNvCxnSpPr>
                <a:stCxn id="285" idx="6"/>
                <a:endCxn id="294" idx="2"/>
              </p:cNvCxnSpPr>
              <p:nvPr/>
            </p:nvCxnSpPr>
            <p:spPr>
              <a:xfrm flipV="1">
                <a:off x="5128270" y="1828428"/>
                <a:ext cx="251513" cy="174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直接连接符 659"/>
              <p:cNvCxnSpPr>
                <a:stCxn id="288" idx="6"/>
                <a:endCxn id="293" idx="2"/>
              </p:cNvCxnSpPr>
              <p:nvPr/>
            </p:nvCxnSpPr>
            <p:spPr>
              <a:xfrm flipV="1">
                <a:off x="5128270" y="2005675"/>
                <a:ext cx="251513" cy="1763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接连接符 660"/>
              <p:cNvCxnSpPr>
                <a:stCxn id="295" idx="2"/>
                <a:endCxn id="288" idx="6"/>
              </p:cNvCxnSpPr>
              <p:nvPr/>
            </p:nvCxnSpPr>
            <p:spPr>
              <a:xfrm flipH="1" flipV="1">
                <a:off x="5128270" y="2182052"/>
                <a:ext cx="251513" cy="17775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连接符 661"/>
              <p:cNvCxnSpPr>
                <a:stCxn id="296" idx="2"/>
                <a:endCxn id="285" idx="6"/>
              </p:cNvCxnSpPr>
              <p:nvPr/>
            </p:nvCxnSpPr>
            <p:spPr>
              <a:xfrm flipH="1" flipV="1">
                <a:off x="5128270" y="200265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662"/>
              <p:cNvCxnSpPr>
                <a:stCxn id="293" idx="2"/>
                <a:endCxn id="286" idx="6"/>
              </p:cNvCxnSpPr>
              <p:nvPr/>
            </p:nvCxnSpPr>
            <p:spPr>
              <a:xfrm flipH="1" flipV="1">
                <a:off x="5128270" y="182540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663"/>
              <p:cNvCxnSpPr>
                <a:stCxn id="287" idx="6"/>
                <a:endCxn id="289" idx="2"/>
              </p:cNvCxnSpPr>
              <p:nvPr/>
            </p:nvCxnSpPr>
            <p:spPr>
              <a:xfrm>
                <a:off x="5128270" y="1297416"/>
                <a:ext cx="251513"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664"/>
              <p:cNvCxnSpPr>
                <a:stCxn id="284" idx="6"/>
                <a:endCxn id="292" idx="2"/>
              </p:cNvCxnSpPr>
              <p:nvPr/>
            </p:nvCxnSpPr>
            <p:spPr>
              <a:xfrm>
                <a:off x="5128270" y="147127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接连接符 665"/>
              <p:cNvCxnSpPr>
                <a:stCxn id="287" idx="6"/>
                <a:endCxn id="292" idx="2"/>
              </p:cNvCxnSpPr>
              <p:nvPr/>
            </p:nvCxnSpPr>
            <p:spPr>
              <a:xfrm>
                <a:off x="5128270" y="1297416"/>
                <a:ext cx="251513" cy="1768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666"/>
              <p:cNvCxnSpPr>
                <a:stCxn id="284" idx="6"/>
                <a:endCxn id="291" idx="2"/>
              </p:cNvCxnSpPr>
              <p:nvPr/>
            </p:nvCxnSpPr>
            <p:spPr>
              <a:xfrm>
                <a:off x="5128270" y="1471277"/>
                <a:ext cx="251513" cy="18026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667"/>
              <p:cNvCxnSpPr>
                <a:stCxn id="283" idx="6"/>
                <a:endCxn id="294" idx="2"/>
              </p:cNvCxnSpPr>
              <p:nvPr/>
            </p:nvCxnSpPr>
            <p:spPr>
              <a:xfrm>
                <a:off x="5128270" y="1648525"/>
                <a:ext cx="251513" cy="17990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668"/>
              <p:cNvCxnSpPr>
                <a:stCxn id="283" idx="6"/>
                <a:endCxn id="291" idx="2"/>
              </p:cNvCxnSpPr>
              <p:nvPr/>
            </p:nvCxnSpPr>
            <p:spPr>
              <a:xfrm>
                <a:off x="5128270" y="164852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接连接符 669"/>
              <p:cNvCxnSpPr>
                <a:stCxn id="286" idx="6"/>
                <a:endCxn id="294" idx="2"/>
              </p:cNvCxnSpPr>
              <p:nvPr/>
            </p:nvCxnSpPr>
            <p:spPr>
              <a:xfrm>
                <a:off x="5128270" y="1825407"/>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670"/>
              <p:cNvCxnSpPr>
                <a:stCxn id="285" idx="6"/>
                <a:endCxn id="293" idx="2"/>
              </p:cNvCxnSpPr>
              <p:nvPr/>
            </p:nvCxnSpPr>
            <p:spPr>
              <a:xfrm>
                <a:off x="5128270" y="2002655"/>
                <a:ext cx="251513" cy="302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671"/>
              <p:cNvCxnSpPr>
                <a:stCxn id="288" idx="6"/>
                <a:endCxn id="296" idx="2"/>
              </p:cNvCxnSpPr>
              <p:nvPr/>
            </p:nvCxnSpPr>
            <p:spPr>
              <a:xfrm>
                <a:off x="5128270" y="2182052"/>
                <a:ext cx="251513" cy="5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文本框 263"/>
            <p:cNvSpPr txBox="1"/>
            <p:nvPr/>
          </p:nvSpPr>
          <p:spPr>
            <a:xfrm>
              <a:off x="1433557" y="3201143"/>
              <a:ext cx="829252" cy="276999"/>
            </a:xfrm>
            <a:prstGeom prst="rect">
              <a:avLst/>
            </a:prstGeom>
            <a:grp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worker3</a:t>
              </a:r>
            </a:p>
          </p:txBody>
        </p:sp>
      </p:grpSp>
      <p:sp>
        <p:nvSpPr>
          <p:cNvPr id="347" name="流程图: 磁盘 672"/>
          <p:cNvSpPr/>
          <p:nvPr/>
        </p:nvSpPr>
        <p:spPr>
          <a:xfrm>
            <a:off x="2708341" y="4691070"/>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8" name="直接箭头连接符 673"/>
          <p:cNvCxnSpPr/>
          <p:nvPr/>
        </p:nvCxnSpPr>
        <p:spPr>
          <a:xfrm flipH="1" flipV="1">
            <a:off x="2988595" y="4370949"/>
            <a:ext cx="11229" cy="227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流程图: 磁盘 674"/>
          <p:cNvSpPr/>
          <p:nvPr/>
        </p:nvSpPr>
        <p:spPr>
          <a:xfrm>
            <a:off x="3925851" y="4690443"/>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0" name="直接箭头连接符 675"/>
          <p:cNvCxnSpPr/>
          <p:nvPr/>
        </p:nvCxnSpPr>
        <p:spPr>
          <a:xfrm flipH="1" flipV="1">
            <a:off x="4206105" y="4370322"/>
            <a:ext cx="11229" cy="227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2" name="圆角矩形 351"/>
          <p:cNvSpPr/>
          <p:nvPr/>
        </p:nvSpPr>
        <p:spPr>
          <a:xfrm>
            <a:off x="7408231" y="2683168"/>
            <a:ext cx="525147" cy="1982648"/>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3" name="圆角矩形 352"/>
          <p:cNvSpPr/>
          <p:nvPr/>
        </p:nvSpPr>
        <p:spPr>
          <a:xfrm>
            <a:off x="8043283" y="2676170"/>
            <a:ext cx="676323" cy="1993154"/>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4" name="圆角矩形 353"/>
          <p:cNvSpPr/>
          <p:nvPr/>
        </p:nvSpPr>
        <p:spPr>
          <a:xfrm>
            <a:off x="8807650" y="2682254"/>
            <a:ext cx="697384" cy="1987070"/>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5" name="圆角矩形 354"/>
          <p:cNvSpPr/>
          <p:nvPr/>
        </p:nvSpPr>
        <p:spPr>
          <a:xfrm>
            <a:off x="9611198" y="2676170"/>
            <a:ext cx="788828" cy="1993155"/>
          </a:xfrm>
          <a:prstGeom prst="roundRect">
            <a:avLst/>
          </a:prstGeom>
          <a:solidFill>
            <a:schemeClr val="accent1">
              <a:lumMod val="20000"/>
              <a:lumOff val="80000"/>
            </a:schemeClr>
          </a:solidFill>
          <a:ln w="28575" cap="flat" cmpd="sng" algn="ctr">
            <a:solidFill>
              <a:schemeClr val="bg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6" name="椭圆 355"/>
          <p:cNvSpPr/>
          <p:nvPr/>
        </p:nvSpPr>
        <p:spPr>
          <a:xfrm>
            <a:off x="7520615" y="3481419"/>
            <a:ext cx="182026" cy="185092"/>
          </a:xfrm>
          <a:prstGeom prst="ellipse">
            <a:avLst/>
          </a:prstGeom>
          <a:solidFill>
            <a:schemeClr val="bg1">
              <a:lumMod val="9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357" name="椭圆 356"/>
          <p:cNvSpPr/>
          <p:nvPr/>
        </p:nvSpPr>
        <p:spPr>
          <a:xfrm>
            <a:off x="7510676" y="3245359"/>
            <a:ext cx="182026" cy="185092"/>
          </a:xfrm>
          <a:prstGeom prst="ellipse">
            <a:avLst/>
          </a:prstGeom>
          <a:solidFill>
            <a:schemeClr val="bg1">
              <a:lumMod val="9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358" name="椭圆 357"/>
          <p:cNvSpPr/>
          <p:nvPr/>
        </p:nvSpPr>
        <p:spPr>
          <a:xfrm>
            <a:off x="7520615" y="3952805"/>
            <a:ext cx="182026" cy="185092"/>
          </a:xfrm>
          <a:prstGeom prst="ellipse">
            <a:avLst/>
          </a:prstGeom>
          <a:solidFill>
            <a:schemeClr val="bg1">
              <a:lumMod val="9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359" name="椭圆 358"/>
          <p:cNvSpPr/>
          <p:nvPr/>
        </p:nvSpPr>
        <p:spPr>
          <a:xfrm>
            <a:off x="7520615" y="3706806"/>
            <a:ext cx="182026" cy="185092"/>
          </a:xfrm>
          <a:prstGeom prst="ellipse">
            <a:avLst/>
          </a:prstGeom>
          <a:solidFill>
            <a:schemeClr val="bg1">
              <a:lumMod val="9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360" name="椭圆 359"/>
          <p:cNvSpPr/>
          <p:nvPr/>
        </p:nvSpPr>
        <p:spPr>
          <a:xfrm>
            <a:off x="8283392" y="348261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1" name="椭圆 360"/>
          <p:cNvSpPr/>
          <p:nvPr/>
        </p:nvSpPr>
        <p:spPr>
          <a:xfrm>
            <a:off x="8283392" y="323661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2" name="椭圆 361"/>
          <p:cNvSpPr/>
          <p:nvPr/>
        </p:nvSpPr>
        <p:spPr>
          <a:xfrm>
            <a:off x="8283392" y="394406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3" name="椭圆 362"/>
          <p:cNvSpPr/>
          <p:nvPr/>
        </p:nvSpPr>
        <p:spPr>
          <a:xfrm>
            <a:off x="8283392" y="372788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4" name="椭圆 363"/>
          <p:cNvSpPr/>
          <p:nvPr/>
        </p:nvSpPr>
        <p:spPr>
          <a:xfrm>
            <a:off x="9093938" y="301997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5" name="椭圆 364"/>
          <p:cNvSpPr/>
          <p:nvPr/>
        </p:nvSpPr>
        <p:spPr>
          <a:xfrm>
            <a:off x="9093938" y="281373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6" name="椭圆 365"/>
          <p:cNvSpPr/>
          <p:nvPr/>
        </p:nvSpPr>
        <p:spPr>
          <a:xfrm>
            <a:off x="9093938" y="348141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7" name="椭圆 366"/>
          <p:cNvSpPr/>
          <p:nvPr/>
        </p:nvSpPr>
        <p:spPr>
          <a:xfrm>
            <a:off x="9093938" y="324535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368" name="椭圆 367"/>
          <p:cNvSpPr/>
          <p:nvPr/>
        </p:nvSpPr>
        <p:spPr>
          <a:xfrm>
            <a:off x="9080821" y="394404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69" name="椭圆 368"/>
          <p:cNvSpPr/>
          <p:nvPr/>
        </p:nvSpPr>
        <p:spPr>
          <a:xfrm>
            <a:off x="9093938" y="372668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0" name="椭圆 369"/>
          <p:cNvSpPr/>
          <p:nvPr/>
        </p:nvSpPr>
        <p:spPr>
          <a:xfrm>
            <a:off x="9080934" y="4353459"/>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1" name="椭圆 370"/>
          <p:cNvSpPr/>
          <p:nvPr/>
        </p:nvSpPr>
        <p:spPr>
          <a:xfrm>
            <a:off x="9084338" y="413789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2" name="椭圆 371"/>
          <p:cNvSpPr/>
          <p:nvPr/>
        </p:nvSpPr>
        <p:spPr>
          <a:xfrm>
            <a:off x="8283392" y="2977531"/>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3" name="椭圆 372"/>
          <p:cNvSpPr/>
          <p:nvPr/>
        </p:nvSpPr>
        <p:spPr>
          <a:xfrm>
            <a:off x="8283392" y="4174496"/>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4" name="椭圆 373"/>
          <p:cNvSpPr/>
          <p:nvPr/>
        </p:nvSpPr>
        <p:spPr>
          <a:xfrm>
            <a:off x="9718091" y="349164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5" name="椭圆 374"/>
          <p:cNvSpPr/>
          <p:nvPr/>
        </p:nvSpPr>
        <p:spPr>
          <a:xfrm>
            <a:off x="9718091" y="326657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6" name="椭圆 375"/>
          <p:cNvSpPr/>
          <p:nvPr/>
        </p:nvSpPr>
        <p:spPr>
          <a:xfrm>
            <a:off x="9718091" y="393384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7" name="椭圆 376"/>
          <p:cNvSpPr/>
          <p:nvPr/>
        </p:nvSpPr>
        <p:spPr>
          <a:xfrm>
            <a:off x="9718091" y="3707100"/>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8" name="椭圆 377"/>
          <p:cNvSpPr/>
          <p:nvPr/>
        </p:nvSpPr>
        <p:spPr>
          <a:xfrm>
            <a:off x="9719909" y="303767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79" name="椭圆 378"/>
          <p:cNvSpPr/>
          <p:nvPr/>
        </p:nvSpPr>
        <p:spPr>
          <a:xfrm>
            <a:off x="9718091" y="416365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0" name="椭圆 379"/>
          <p:cNvSpPr/>
          <p:nvPr/>
        </p:nvSpPr>
        <p:spPr>
          <a:xfrm>
            <a:off x="10120680" y="304676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1" name="椭圆 380"/>
          <p:cNvSpPr/>
          <p:nvPr/>
        </p:nvSpPr>
        <p:spPr>
          <a:xfrm>
            <a:off x="10120680" y="282064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2" name="椭圆 381"/>
          <p:cNvSpPr/>
          <p:nvPr/>
        </p:nvSpPr>
        <p:spPr>
          <a:xfrm>
            <a:off x="10120680" y="350821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3" name="椭圆 382"/>
          <p:cNvSpPr/>
          <p:nvPr/>
        </p:nvSpPr>
        <p:spPr>
          <a:xfrm>
            <a:off x="10120680" y="3272155"/>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4" name="椭圆 383"/>
          <p:cNvSpPr/>
          <p:nvPr/>
        </p:nvSpPr>
        <p:spPr>
          <a:xfrm>
            <a:off x="10120680" y="3919967"/>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5" name="椭圆 384"/>
          <p:cNvSpPr/>
          <p:nvPr/>
        </p:nvSpPr>
        <p:spPr>
          <a:xfrm>
            <a:off x="10120680" y="3713724"/>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6" name="椭圆 385"/>
          <p:cNvSpPr/>
          <p:nvPr/>
        </p:nvSpPr>
        <p:spPr>
          <a:xfrm>
            <a:off x="10120680" y="4411228"/>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387" name="椭圆 386"/>
          <p:cNvSpPr/>
          <p:nvPr/>
        </p:nvSpPr>
        <p:spPr>
          <a:xfrm>
            <a:off x="10120680" y="4165232"/>
            <a:ext cx="173182" cy="180110"/>
          </a:xfrm>
          <a:prstGeom prst="ellipse">
            <a:avLst/>
          </a:prstGeom>
          <a:solidFill>
            <a:schemeClr val="bg2"/>
          </a:solid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cxnSp>
        <p:nvCxnSpPr>
          <p:cNvPr id="388" name="直接连接符 805"/>
          <p:cNvCxnSpPr>
            <a:stCxn id="357" idx="6"/>
            <a:endCxn id="372" idx="2"/>
          </p:cNvCxnSpPr>
          <p:nvPr/>
        </p:nvCxnSpPr>
        <p:spPr>
          <a:xfrm flipV="1">
            <a:off x="7692702" y="3067587"/>
            <a:ext cx="590690" cy="27031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89" name="直接连接符 806"/>
          <p:cNvCxnSpPr>
            <a:stCxn id="357" idx="6"/>
            <a:endCxn id="360" idx="2"/>
          </p:cNvCxnSpPr>
          <p:nvPr/>
        </p:nvCxnSpPr>
        <p:spPr>
          <a:xfrm>
            <a:off x="7692702" y="3337906"/>
            <a:ext cx="590690" cy="2347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直接连接符 807"/>
          <p:cNvCxnSpPr>
            <a:stCxn id="356" idx="6"/>
            <a:endCxn id="363" idx="2"/>
          </p:cNvCxnSpPr>
          <p:nvPr/>
        </p:nvCxnSpPr>
        <p:spPr>
          <a:xfrm>
            <a:off x="7702642" y="3573965"/>
            <a:ext cx="580751" cy="2439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直接连接符 808"/>
          <p:cNvCxnSpPr>
            <a:stCxn id="359" idx="6"/>
            <a:endCxn id="362" idx="2"/>
          </p:cNvCxnSpPr>
          <p:nvPr/>
        </p:nvCxnSpPr>
        <p:spPr>
          <a:xfrm>
            <a:off x="7702642" y="3799353"/>
            <a:ext cx="580751" cy="2347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直接连接符 809"/>
          <p:cNvCxnSpPr>
            <a:stCxn id="358" idx="6"/>
            <a:endCxn id="373" idx="2"/>
          </p:cNvCxnSpPr>
          <p:nvPr/>
        </p:nvCxnSpPr>
        <p:spPr>
          <a:xfrm>
            <a:off x="7702642" y="4045351"/>
            <a:ext cx="580751" cy="219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直接连接符 810"/>
          <p:cNvCxnSpPr>
            <a:stCxn id="361" idx="2"/>
            <a:endCxn id="356" idx="6"/>
          </p:cNvCxnSpPr>
          <p:nvPr/>
        </p:nvCxnSpPr>
        <p:spPr>
          <a:xfrm flipH="1">
            <a:off x="7702642" y="3326673"/>
            <a:ext cx="580751" cy="247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直接连接符 811"/>
          <p:cNvCxnSpPr>
            <a:stCxn id="360" idx="2"/>
            <a:endCxn id="359" idx="6"/>
          </p:cNvCxnSpPr>
          <p:nvPr/>
        </p:nvCxnSpPr>
        <p:spPr>
          <a:xfrm flipH="1">
            <a:off x="7702642" y="3572672"/>
            <a:ext cx="580751" cy="2266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直接连接符 812"/>
          <p:cNvCxnSpPr>
            <a:stCxn id="363" idx="2"/>
            <a:endCxn id="358" idx="6"/>
          </p:cNvCxnSpPr>
          <p:nvPr/>
        </p:nvCxnSpPr>
        <p:spPr>
          <a:xfrm flipH="1">
            <a:off x="7702642" y="3817937"/>
            <a:ext cx="580751" cy="227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直接连接符 813"/>
          <p:cNvCxnSpPr>
            <a:stCxn id="365" idx="2"/>
            <a:endCxn id="372" idx="6"/>
          </p:cNvCxnSpPr>
          <p:nvPr/>
        </p:nvCxnSpPr>
        <p:spPr>
          <a:xfrm flipH="1">
            <a:off x="8456574" y="2903786"/>
            <a:ext cx="637364" cy="163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直接连接符 814"/>
          <p:cNvCxnSpPr>
            <a:stCxn id="372" idx="6"/>
            <a:endCxn id="367" idx="2"/>
          </p:cNvCxnSpPr>
          <p:nvPr/>
        </p:nvCxnSpPr>
        <p:spPr>
          <a:xfrm>
            <a:off x="8456574" y="3067586"/>
            <a:ext cx="637364" cy="26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接连接符 815"/>
          <p:cNvCxnSpPr>
            <a:stCxn id="364" idx="2"/>
            <a:endCxn id="361" idx="6"/>
          </p:cNvCxnSpPr>
          <p:nvPr/>
        </p:nvCxnSpPr>
        <p:spPr>
          <a:xfrm flipH="1">
            <a:off x="8456574" y="3110027"/>
            <a:ext cx="637364" cy="216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直接连接符 816"/>
          <p:cNvCxnSpPr>
            <a:stCxn id="361" idx="6"/>
            <a:endCxn id="366" idx="2"/>
          </p:cNvCxnSpPr>
          <p:nvPr/>
        </p:nvCxnSpPr>
        <p:spPr>
          <a:xfrm>
            <a:off x="8456574" y="3326674"/>
            <a:ext cx="637364" cy="244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直接连接符 817"/>
          <p:cNvCxnSpPr>
            <a:stCxn id="360" idx="6"/>
            <a:endCxn id="367" idx="2"/>
          </p:cNvCxnSpPr>
          <p:nvPr/>
        </p:nvCxnSpPr>
        <p:spPr>
          <a:xfrm flipV="1">
            <a:off x="8456574" y="3335414"/>
            <a:ext cx="637364" cy="237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直接连接符 818"/>
          <p:cNvCxnSpPr>
            <a:stCxn id="360" idx="6"/>
            <a:endCxn id="369" idx="2"/>
          </p:cNvCxnSpPr>
          <p:nvPr/>
        </p:nvCxnSpPr>
        <p:spPr>
          <a:xfrm>
            <a:off x="8456574" y="3572673"/>
            <a:ext cx="637364" cy="244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接连接符 819"/>
          <p:cNvCxnSpPr>
            <a:stCxn id="366" idx="2"/>
            <a:endCxn id="363" idx="6"/>
          </p:cNvCxnSpPr>
          <p:nvPr/>
        </p:nvCxnSpPr>
        <p:spPr>
          <a:xfrm flipH="1">
            <a:off x="8456574" y="3571475"/>
            <a:ext cx="637364" cy="246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直接连接符 820"/>
          <p:cNvCxnSpPr>
            <a:stCxn id="363" idx="6"/>
            <a:endCxn id="368" idx="2"/>
          </p:cNvCxnSpPr>
          <p:nvPr/>
        </p:nvCxnSpPr>
        <p:spPr>
          <a:xfrm>
            <a:off x="8456575" y="3817938"/>
            <a:ext cx="624247" cy="216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直接连接符 821"/>
          <p:cNvCxnSpPr>
            <a:stCxn id="369" idx="2"/>
            <a:endCxn id="362" idx="6"/>
          </p:cNvCxnSpPr>
          <p:nvPr/>
        </p:nvCxnSpPr>
        <p:spPr>
          <a:xfrm flipH="1">
            <a:off x="8456574" y="3816739"/>
            <a:ext cx="637364" cy="217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直接连接符 822"/>
          <p:cNvCxnSpPr>
            <a:stCxn id="362" idx="6"/>
            <a:endCxn id="371" idx="2"/>
          </p:cNvCxnSpPr>
          <p:nvPr/>
        </p:nvCxnSpPr>
        <p:spPr>
          <a:xfrm>
            <a:off x="8456574" y="4034120"/>
            <a:ext cx="627764" cy="1938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直接连接符 823"/>
          <p:cNvCxnSpPr>
            <a:stCxn id="368" idx="2"/>
            <a:endCxn id="373" idx="6"/>
          </p:cNvCxnSpPr>
          <p:nvPr/>
        </p:nvCxnSpPr>
        <p:spPr>
          <a:xfrm flipH="1">
            <a:off x="8456575" y="4034097"/>
            <a:ext cx="624247" cy="2304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接连接符 824"/>
          <p:cNvCxnSpPr>
            <a:stCxn id="373" idx="6"/>
            <a:endCxn id="370" idx="2"/>
          </p:cNvCxnSpPr>
          <p:nvPr/>
        </p:nvCxnSpPr>
        <p:spPr>
          <a:xfrm>
            <a:off x="8456574" y="4264552"/>
            <a:ext cx="624360" cy="178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接连接符 825"/>
          <p:cNvCxnSpPr>
            <a:stCxn id="365" idx="6"/>
            <a:endCxn id="378" idx="2"/>
          </p:cNvCxnSpPr>
          <p:nvPr/>
        </p:nvCxnSpPr>
        <p:spPr>
          <a:xfrm>
            <a:off x="9267121" y="2903786"/>
            <a:ext cx="452789" cy="223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接连接符 826"/>
          <p:cNvCxnSpPr>
            <a:stCxn id="364" idx="6"/>
            <a:endCxn id="375" idx="2"/>
          </p:cNvCxnSpPr>
          <p:nvPr/>
        </p:nvCxnSpPr>
        <p:spPr>
          <a:xfrm>
            <a:off x="9267121" y="3110027"/>
            <a:ext cx="450971" cy="24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接连接符 827"/>
          <p:cNvCxnSpPr>
            <a:stCxn id="367" idx="6"/>
            <a:endCxn id="374" idx="2"/>
          </p:cNvCxnSpPr>
          <p:nvPr/>
        </p:nvCxnSpPr>
        <p:spPr>
          <a:xfrm>
            <a:off x="9267121" y="3335414"/>
            <a:ext cx="450971" cy="246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直接连接符 828"/>
          <p:cNvCxnSpPr>
            <a:stCxn id="366" idx="6"/>
            <a:endCxn id="377" idx="2"/>
          </p:cNvCxnSpPr>
          <p:nvPr/>
        </p:nvCxnSpPr>
        <p:spPr>
          <a:xfrm>
            <a:off x="9267121" y="3571475"/>
            <a:ext cx="450971" cy="2256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直接连接符 829"/>
          <p:cNvCxnSpPr>
            <a:stCxn id="369" idx="6"/>
            <a:endCxn id="376" idx="2"/>
          </p:cNvCxnSpPr>
          <p:nvPr/>
        </p:nvCxnSpPr>
        <p:spPr>
          <a:xfrm>
            <a:off x="9267121" y="3816739"/>
            <a:ext cx="450971" cy="2071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直接连接符 830"/>
          <p:cNvCxnSpPr>
            <a:stCxn id="368" idx="6"/>
            <a:endCxn id="379" idx="2"/>
          </p:cNvCxnSpPr>
          <p:nvPr/>
        </p:nvCxnSpPr>
        <p:spPr>
          <a:xfrm>
            <a:off x="9254003" y="4034097"/>
            <a:ext cx="464088" cy="219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直接连接符 831"/>
          <p:cNvCxnSpPr>
            <a:stCxn id="370" idx="6"/>
            <a:endCxn id="379" idx="2"/>
          </p:cNvCxnSpPr>
          <p:nvPr/>
        </p:nvCxnSpPr>
        <p:spPr>
          <a:xfrm flipV="1">
            <a:off x="9254117" y="4253708"/>
            <a:ext cx="463975" cy="1898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接连接符 832"/>
          <p:cNvCxnSpPr>
            <a:stCxn id="371" idx="6"/>
            <a:endCxn id="376" idx="2"/>
          </p:cNvCxnSpPr>
          <p:nvPr/>
        </p:nvCxnSpPr>
        <p:spPr>
          <a:xfrm flipV="1">
            <a:off x="9257521" y="4023898"/>
            <a:ext cx="460571" cy="20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833"/>
          <p:cNvCxnSpPr>
            <a:stCxn id="368" idx="6"/>
            <a:endCxn id="377" idx="2"/>
          </p:cNvCxnSpPr>
          <p:nvPr/>
        </p:nvCxnSpPr>
        <p:spPr>
          <a:xfrm flipV="1">
            <a:off x="9254003" y="3797156"/>
            <a:ext cx="464088" cy="236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直接连接符 834"/>
          <p:cNvCxnSpPr>
            <a:stCxn id="369" idx="6"/>
            <a:endCxn id="374" idx="2"/>
          </p:cNvCxnSpPr>
          <p:nvPr/>
        </p:nvCxnSpPr>
        <p:spPr>
          <a:xfrm flipV="1">
            <a:off x="9267121" y="3581703"/>
            <a:ext cx="450971" cy="235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835"/>
          <p:cNvCxnSpPr>
            <a:stCxn id="366" idx="6"/>
            <a:endCxn id="375" idx="2"/>
          </p:cNvCxnSpPr>
          <p:nvPr/>
        </p:nvCxnSpPr>
        <p:spPr>
          <a:xfrm flipV="1">
            <a:off x="9267121" y="3356628"/>
            <a:ext cx="450971" cy="214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直接连接符 836"/>
          <p:cNvCxnSpPr>
            <a:stCxn id="367" idx="6"/>
            <a:endCxn id="378" idx="2"/>
          </p:cNvCxnSpPr>
          <p:nvPr/>
        </p:nvCxnSpPr>
        <p:spPr>
          <a:xfrm flipV="1">
            <a:off x="9267121" y="3127730"/>
            <a:ext cx="452789" cy="2076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接连接符 837"/>
          <p:cNvCxnSpPr>
            <a:stCxn id="378" idx="6"/>
            <a:endCxn id="381" idx="2"/>
          </p:cNvCxnSpPr>
          <p:nvPr/>
        </p:nvCxnSpPr>
        <p:spPr>
          <a:xfrm flipV="1">
            <a:off x="9893092" y="2910704"/>
            <a:ext cx="227589" cy="217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接连接符 838"/>
          <p:cNvCxnSpPr>
            <a:stCxn id="375" idx="6"/>
            <a:endCxn id="380" idx="2"/>
          </p:cNvCxnSpPr>
          <p:nvPr/>
        </p:nvCxnSpPr>
        <p:spPr>
          <a:xfrm flipV="1">
            <a:off x="9891274" y="3136823"/>
            <a:ext cx="229407" cy="219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839"/>
          <p:cNvCxnSpPr>
            <a:stCxn id="374" idx="6"/>
            <a:endCxn id="383" idx="2"/>
          </p:cNvCxnSpPr>
          <p:nvPr/>
        </p:nvCxnSpPr>
        <p:spPr>
          <a:xfrm flipV="1">
            <a:off x="9891274" y="3362210"/>
            <a:ext cx="229407" cy="219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接连接符 840"/>
          <p:cNvCxnSpPr>
            <a:stCxn id="377" idx="6"/>
            <a:endCxn id="382" idx="2"/>
          </p:cNvCxnSpPr>
          <p:nvPr/>
        </p:nvCxnSpPr>
        <p:spPr>
          <a:xfrm flipV="1">
            <a:off x="9891274" y="3598271"/>
            <a:ext cx="229407" cy="198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直接连接符 841"/>
          <p:cNvCxnSpPr>
            <a:stCxn id="376" idx="6"/>
            <a:endCxn id="385" idx="2"/>
          </p:cNvCxnSpPr>
          <p:nvPr/>
        </p:nvCxnSpPr>
        <p:spPr>
          <a:xfrm flipV="1">
            <a:off x="9891274" y="3803779"/>
            <a:ext cx="229407" cy="220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接连接符 842"/>
          <p:cNvCxnSpPr>
            <a:stCxn id="379" idx="6"/>
            <a:endCxn id="384" idx="2"/>
          </p:cNvCxnSpPr>
          <p:nvPr/>
        </p:nvCxnSpPr>
        <p:spPr>
          <a:xfrm flipV="1">
            <a:off x="9891274" y="4010023"/>
            <a:ext cx="229407" cy="243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843"/>
          <p:cNvCxnSpPr>
            <a:stCxn id="386" idx="2"/>
            <a:endCxn id="379" idx="6"/>
          </p:cNvCxnSpPr>
          <p:nvPr/>
        </p:nvCxnSpPr>
        <p:spPr>
          <a:xfrm flipH="1" flipV="1">
            <a:off x="9891274" y="4253707"/>
            <a:ext cx="229407" cy="247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直接连接符 844"/>
          <p:cNvCxnSpPr>
            <a:stCxn id="387" idx="2"/>
            <a:endCxn id="376" idx="6"/>
          </p:cNvCxnSpPr>
          <p:nvPr/>
        </p:nvCxnSpPr>
        <p:spPr>
          <a:xfrm flipH="1" flipV="1">
            <a:off x="9891274" y="4023897"/>
            <a:ext cx="229407" cy="231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接连接符 845"/>
          <p:cNvCxnSpPr>
            <a:stCxn id="384" idx="2"/>
            <a:endCxn id="377" idx="6"/>
          </p:cNvCxnSpPr>
          <p:nvPr/>
        </p:nvCxnSpPr>
        <p:spPr>
          <a:xfrm flipH="1" flipV="1">
            <a:off x="9891274" y="3797156"/>
            <a:ext cx="229407" cy="212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直接连接符 846"/>
          <p:cNvCxnSpPr>
            <a:stCxn id="378" idx="6"/>
            <a:endCxn id="380" idx="2"/>
          </p:cNvCxnSpPr>
          <p:nvPr/>
        </p:nvCxnSpPr>
        <p:spPr>
          <a:xfrm>
            <a:off x="9893092" y="3127731"/>
            <a:ext cx="227589" cy="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直接连接符 847"/>
          <p:cNvCxnSpPr>
            <a:stCxn id="375" idx="6"/>
            <a:endCxn id="383" idx="2"/>
          </p:cNvCxnSpPr>
          <p:nvPr/>
        </p:nvCxnSpPr>
        <p:spPr>
          <a:xfrm>
            <a:off x="9891274" y="3356628"/>
            <a:ext cx="229407" cy="5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直接连接符 848"/>
          <p:cNvCxnSpPr>
            <a:stCxn id="378" idx="6"/>
            <a:endCxn id="383" idx="2"/>
          </p:cNvCxnSpPr>
          <p:nvPr/>
        </p:nvCxnSpPr>
        <p:spPr>
          <a:xfrm>
            <a:off x="9893092" y="3127730"/>
            <a:ext cx="227589" cy="234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直接连接符 849"/>
          <p:cNvCxnSpPr>
            <a:stCxn id="375" idx="6"/>
            <a:endCxn id="382" idx="2"/>
          </p:cNvCxnSpPr>
          <p:nvPr/>
        </p:nvCxnSpPr>
        <p:spPr>
          <a:xfrm>
            <a:off x="9891274" y="3356628"/>
            <a:ext cx="229407" cy="24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接连接符 850"/>
          <p:cNvCxnSpPr>
            <a:stCxn id="374" idx="6"/>
            <a:endCxn id="385" idx="2"/>
          </p:cNvCxnSpPr>
          <p:nvPr/>
        </p:nvCxnSpPr>
        <p:spPr>
          <a:xfrm>
            <a:off x="9891274" y="3581703"/>
            <a:ext cx="229407" cy="222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直接连接符 851"/>
          <p:cNvCxnSpPr>
            <a:stCxn id="374" idx="6"/>
            <a:endCxn id="382" idx="2"/>
          </p:cNvCxnSpPr>
          <p:nvPr/>
        </p:nvCxnSpPr>
        <p:spPr>
          <a:xfrm>
            <a:off x="9891274" y="3581702"/>
            <a:ext cx="229407" cy="16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直接连接符 852"/>
          <p:cNvCxnSpPr>
            <a:stCxn id="377" idx="6"/>
            <a:endCxn id="385" idx="2"/>
          </p:cNvCxnSpPr>
          <p:nvPr/>
        </p:nvCxnSpPr>
        <p:spPr>
          <a:xfrm>
            <a:off x="9891274" y="3797155"/>
            <a:ext cx="229407" cy="6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直接连接符 853"/>
          <p:cNvCxnSpPr>
            <a:stCxn id="376" idx="6"/>
            <a:endCxn id="384" idx="2"/>
          </p:cNvCxnSpPr>
          <p:nvPr/>
        </p:nvCxnSpPr>
        <p:spPr>
          <a:xfrm flipV="1">
            <a:off x="9891274" y="4010023"/>
            <a:ext cx="229407" cy="13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直接连接符 854"/>
          <p:cNvCxnSpPr>
            <a:stCxn id="379" idx="6"/>
            <a:endCxn id="387" idx="2"/>
          </p:cNvCxnSpPr>
          <p:nvPr/>
        </p:nvCxnSpPr>
        <p:spPr>
          <a:xfrm>
            <a:off x="9891274" y="4253707"/>
            <a:ext cx="229407" cy="1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8" name="文本框 437"/>
          <p:cNvSpPr txBox="1"/>
          <p:nvPr/>
        </p:nvSpPr>
        <p:spPr>
          <a:xfrm>
            <a:off x="7147762" y="2302821"/>
            <a:ext cx="89552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worker1</a:t>
            </a:r>
          </a:p>
        </p:txBody>
      </p:sp>
      <p:sp>
        <p:nvSpPr>
          <p:cNvPr id="439" name="文本框 438"/>
          <p:cNvSpPr txBox="1"/>
          <p:nvPr/>
        </p:nvSpPr>
        <p:spPr>
          <a:xfrm>
            <a:off x="7942101" y="2286595"/>
            <a:ext cx="89552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worker2</a:t>
            </a:r>
          </a:p>
        </p:txBody>
      </p:sp>
      <p:sp>
        <p:nvSpPr>
          <p:cNvPr id="440" name="文本框 439"/>
          <p:cNvSpPr txBox="1"/>
          <p:nvPr/>
        </p:nvSpPr>
        <p:spPr>
          <a:xfrm>
            <a:off x="8732769" y="2289500"/>
            <a:ext cx="89552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worker3</a:t>
            </a:r>
          </a:p>
        </p:txBody>
      </p:sp>
      <p:sp>
        <p:nvSpPr>
          <p:cNvPr id="441" name="文本框 440"/>
          <p:cNvSpPr txBox="1"/>
          <p:nvPr/>
        </p:nvSpPr>
        <p:spPr>
          <a:xfrm>
            <a:off x="9623382" y="2275442"/>
            <a:ext cx="89552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worker4</a:t>
            </a:r>
          </a:p>
        </p:txBody>
      </p:sp>
      <p:sp>
        <p:nvSpPr>
          <p:cNvPr id="442" name="流程图: 磁盘 859"/>
          <p:cNvSpPr/>
          <p:nvPr/>
        </p:nvSpPr>
        <p:spPr>
          <a:xfrm>
            <a:off x="6539143" y="3806189"/>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3" name="流程图: 磁盘 860"/>
          <p:cNvSpPr/>
          <p:nvPr/>
        </p:nvSpPr>
        <p:spPr>
          <a:xfrm>
            <a:off x="6539142" y="3584549"/>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4" name="流程图: 磁盘 861"/>
          <p:cNvSpPr/>
          <p:nvPr/>
        </p:nvSpPr>
        <p:spPr>
          <a:xfrm>
            <a:off x="6533391" y="3351796"/>
            <a:ext cx="551129" cy="231876"/>
          </a:xfrm>
          <a:prstGeom prst="flowChartMagneticDisk">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45" name="直接箭头连接符 862"/>
          <p:cNvCxnSpPr>
            <a:endCxn id="352" idx="1"/>
          </p:cNvCxnSpPr>
          <p:nvPr/>
        </p:nvCxnSpPr>
        <p:spPr>
          <a:xfrm>
            <a:off x="7206526" y="3670998"/>
            <a:ext cx="201705" cy="34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接连接符 863"/>
          <p:cNvCxnSpPr/>
          <p:nvPr/>
        </p:nvCxnSpPr>
        <p:spPr>
          <a:xfrm>
            <a:off x="5927038" y="1133062"/>
            <a:ext cx="60478" cy="5387009"/>
          </a:xfrm>
          <a:prstGeom prst="line">
            <a:avLst/>
          </a:prstGeom>
          <a:ln w="285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47" name="文本框 446"/>
          <p:cNvSpPr txBox="1"/>
          <p:nvPr/>
        </p:nvSpPr>
        <p:spPr>
          <a:xfrm>
            <a:off x="1044575" y="5222240"/>
            <a:ext cx="4361180" cy="9220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模型会</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复制</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上</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部分数据</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执行计算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模型参数需要</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同步更新</a:t>
            </a:r>
            <a:r>
              <a:rPr lang="en-US" altLang="zh-CN"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通讯开销大</a:t>
            </a:r>
            <a:r>
              <a:rPr lang="en-US" altLang="zh-CN"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8" name="文本框 447"/>
          <p:cNvSpPr txBox="1"/>
          <p:nvPr/>
        </p:nvSpPr>
        <p:spPr>
          <a:xfrm>
            <a:off x="6539542" y="5359908"/>
            <a:ext cx="3440430" cy="64516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拥有</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部分模型</a:t>
            </a:r>
            <a:endParaRPr lang="en-US" altLang="zh-CN"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模型结构存在</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依赖，顺序计算</a:t>
            </a:r>
          </a:p>
        </p:txBody>
      </p:sp>
      <p:sp>
        <p:nvSpPr>
          <p:cNvPr id="449" name="矩形 448"/>
          <p:cNvSpPr/>
          <p:nvPr/>
        </p:nvSpPr>
        <p:spPr>
          <a:xfrm>
            <a:off x="1757103" y="1080097"/>
            <a:ext cx="2252183"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数据并行</a:t>
            </a:r>
          </a:p>
        </p:txBody>
      </p:sp>
      <p:sp>
        <p:nvSpPr>
          <p:cNvPr id="450" name="矩形 449"/>
          <p:cNvSpPr/>
          <p:nvPr/>
        </p:nvSpPr>
        <p:spPr>
          <a:xfrm>
            <a:off x="7649164" y="1115711"/>
            <a:ext cx="2252183"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模型并行</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模型并行与流水线并行</a:t>
            </a:r>
          </a:p>
        </p:txBody>
      </p:sp>
      <p:pic>
        <p:nvPicPr>
          <p:cNvPr id="2" name="图片 1"/>
          <p:cNvPicPr>
            <a:picLocks noChangeAspect="1"/>
          </p:cNvPicPr>
          <p:nvPr/>
        </p:nvPicPr>
        <p:blipFill>
          <a:blip r:embed="rId3"/>
          <a:stretch>
            <a:fillRect/>
          </a:stretch>
        </p:blipFill>
        <p:spPr>
          <a:xfrm>
            <a:off x="206375" y="2487295"/>
            <a:ext cx="5489575" cy="1659255"/>
          </a:xfrm>
          <a:prstGeom prst="rect">
            <a:avLst/>
          </a:prstGeom>
        </p:spPr>
      </p:pic>
      <p:sp>
        <p:nvSpPr>
          <p:cNvPr id="453" name="文本框 452"/>
          <p:cNvSpPr txBox="1"/>
          <p:nvPr/>
        </p:nvSpPr>
        <p:spPr>
          <a:xfrm>
            <a:off x="338132" y="4650613"/>
            <a:ext cx="5212080" cy="645160"/>
          </a:xfrm>
          <a:prstGeom prst="rect">
            <a:avLst/>
          </a:prstGeom>
          <a:noFill/>
        </p:spPr>
        <p:txBody>
          <a:bodyPr wrap="none" rtlCol="0">
            <a:spAutoFit/>
          </a:bodyPr>
          <a:lstStyle/>
          <a:p>
            <a:pPr marL="285750" indent="-285750" algn="l">
              <a:buFont typeface="Wingdings" panose="05000000000000000000" pitchFamily="2" charset="2"/>
              <a:buChar char="Ø"/>
            </a:pPr>
            <a:r>
              <a:rPr dirty="0">
                <a:latin typeface="微软雅黑" panose="020B0503020204020204" pitchFamily="34" charset="-122"/>
                <a:ea typeface="微软雅黑" panose="020B0503020204020204" pitchFamily="34" charset="-122"/>
                <a:cs typeface="微软雅黑" panose="020B0503020204020204" pitchFamily="34" charset="-122"/>
              </a:rPr>
              <a:t>每个时间片只有一块GPU在工作</a:t>
            </a:r>
          </a:p>
          <a:p>
            <a:pPr indent="0" algn="l">
              <a:buFont typeface="Wingdings" panose="05000000000000000000" pitchFamily="2" charset="2"/>
              <a:buNone/>
            </a:pPr>
            <a:r>
              <a:rPr dirty="0">
                <a:latin typeface="微软雅黑" panose="020B0503020204020204" pitchFamily="34" charset="-122"/>
                <a:ea typeface="微软雅黑" panose="020B0503020204020204" pitchFamily="34" charset="-122"/>
                <a:cs typeface="微软雅黑" panose="020B0503020204020204" pitchFamily="34" charset="-122"/>
              </a:rPr>
              <a:t>模型并行由于计算存在依赖导致</a:t>
            </a:r>
            <a:r>
              <a:rPr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计算资源利用率低</a:t>
            </a:r>
          </a:p>
        </p:txBody>
      </p:sp>
      <mc:AlternateContent xmlns:mc="http://schemas.openxmlformats.org/markup-compatibility/2006" xmlns:a14="http://schemas.microsoft.com/office/drawing/2010/main">
        <mc:Choice Requires="a14">
          <p:sp>
            <p:nvSpPr>
              <p:cNvPr id="454" name="文本框 453"/>
              <p:cNvSpPr txBox="1"/>
              <p:nvPr/>
            </p:nvSpPr>
            <p:spPr>
              <a:xfrm>
                <a:off x="6445250" y="4379595"/>
                <a:ext cx="5076825"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训练数据被分割为minibatch</a:t>
                </a: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a:solidFill>
                      <a:srgbClr val="FD9B69"/>
                    </a:solidFill>
                    <a:latin typeface="微软雅黑" panose="020B0503020204020204" pitchFamily="34" charset="-122"/>
                    <a:ea typeface="微软雅黑" panose="020B0503020204020204" pitchFamily="34" charset="-122"/>
                    <a:cs typeface="微软雅黑" panose="020B0503020204020204" pitchFamily="34" charset="-122"/>
                  </a:rPr>
                  <a:t>流水线分时</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注入，</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GPU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使用效率</a:t>
                </a:r>
                <a14:m>
                  <m:oMath xmlns:m="http://schemas.openxmlformats.org/officeDocument/2006/math">
                    <m:r>
                      <a:rPr lang="en-US" altLang="zh-CN">
                        <a:solidFill>
                          <a:srgbClr val="FF0000"/>
                        </a:solidFill>
                        <a:latin typeface="Cambria Math" panose="02040503050406030204" pitchFamily="18" charset="0"/>
                        <a:ea typeface="MS Mincho" charset="0"/>
                        <a:cs typeface="Cambria Math" panose="02040503050406030204" pitchFamily="18" charset="0"/>
                      </a:rPr>
                      <m:t> </m:t>
                    </m:r>
                    <m:r>
                      <a:rPr lang="zh-CN" altLang="en-US" b="1" i="1" smtClean="0">
                        <a:solidFill>
                          <a:srgbClr val="FD9B69"/>
                        </a:solidFill>
                        <a:latin typeface="Cambria Math" panose="02040503050406030204" pitchFamily="18" charset="0"/>
                        <a:ea typeface="MS Mincho" charset="0"/>
                        <a:cs typeface="Cambria Math" panose="02040503050406030204" pitchFamily="18" charset="0"/>
                      </a:rPr>
                      <m:t>↑</m:t>
                    </m:r>
                  </m:oMath>
                </a14:m>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454" name="文本框 453"/>
              <p:cNvSpPr txBox="1">
                <a:spLocks noRot="1" noChangeAspect="1" noMove="1" noResize="1" noEditPoints="1" noAdjustHandles="1" noChangeArrowheads="1" noChangeShapeType="1" noTextEdit="1"/>
              </p:cNvSpPr>
              <p:nvPr/>
            </p:nvSpPr>
            <p:spPr>
              <a:xfrm>
                <a:off x="6445250" y="4379595"/>
                <a:ext cx="5076825" cy="874407"/>
              </a:xfrm>
              <a:prstGeom prst="rect">
                <a:avLst/>
              </a:prstGeom>
              <a:blipFill rotWithShape="1">
                <a:blip r:embed="rId4"/>
                <a:stretch>
                  <a:fillRect b="-7406"/>
                </a:stretch>
              </a:blipFill>
            </p:spPr>
            <p:txBody>
              <a:bodyPr/>
              <a:lstStyle/>
              <a:p>
                <a:r>
                  <a:rPr lang="zh-CN" altLang="en-US">
                    <a:noFill/>
                  </a:rPr>
                  <a:t> </a:t>
                </a:r>
              </a:p>
            </p:txBody>
          </p:sp>
        </mc:Fallback>
      </mc:AlternateContent>
      <p:cxnSp>
        <p:nvCxnSpPr>
          <p:cNvPr id="455" name="直接连接符 63"/>
          <p:cNvCxnSpPr/>
          <p:nvPr/>
        </p:nvCxnSpPr>
        <p:spPr>
          <a:xfrm flipH="1">
            <a:off x="5821045" y="1132840"/>
            <a:ext cx="1905" cy="5358130"/>
          </a:xfrm>
          <a:prstGeom prst="line">
            <a:avLst/>
          </a:prstGeom>
          <a:ln w="285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56" name="图片 455"/>
          <p:cNvPicPr>
            <a:picLocks noChangeAspect="1"/>
          </p:cNvPicPr>
          <p:nvPr/>
        </p:nvPicPr>
        <p:blipFill>
          <a:blip r:embed="rId5"/>
          <a:stretch>
            <a:fillRect/>
          </a:stretch>
        </p:blipFill>
        <p:spPr>
          <a:xfrm>
            <a:off x="5948045" y="2401570"/>
            <a:ext cx="6014085" cy="1744980"/>
          </a:xfrm>
          <a:prstGeom prst="rect">
            <a:avLst/>
          </a:prstGeom>
        </p:spPr>
      </p:pic>
      <p:sp>
        <p:nvSpPr>
          <p:cNvPr id="457" name="矩形 456"/>
          <p:cNvSpPr/>
          <p:nvPr/>
        </p:nvSpPr>
        <p:spPr>
          <a:xfrm>
            <a:off x="1444233" y="1140873"/>
            <a:ext cx="2252183"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模型并行</a:t>
            </a:r>
          </a:p>
        </p:txBody>
      </p:sp>
      <p:sp>
        <p:nvSpPr>
          <p:cNvPr id="458" name="矩形 457"/>
          <p:cNvSpPr/>
          <p:nvPr/>
        </p:nvSpPr>
        <p:spPr>
          <a:xfrm>
            <a:off x="7517226" y="1140873"/>
            <a:ext cx="2252183"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流水线并行</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同步流水线与异步流水线</a:t>
            </a:r>
          </a:p>
        </p:txBody>
      </p:sp>
      <p:sp>
        <p:nvSpPr>
          <p:cNvPr id="453" name="文本框 452"/>
          <p:cNvSpPr txBox="1"/>
          <p:nvPr/>
        </p:nvSpPr>
        <p:spPr>
          <a:xfrm>
            <a:off x="263537" y="4419137"/>
            <a:ext cx="5647032" cy="2311338"/>
          </a:xfrm>
          <a:prstGeom prst="rect">
            <a:avLst/>
          </a:prstGeom>
          <a:noFill/>
        </p:spPr>
        <p:txBody>
          <a:bodyPr wrap="square" rtlCol="0">
            <a:spAutoFit/>
          </a:bodyPr>
          <a:lstStyle/>
          <a:p>
            <a:pPr marL="285750" indent="-285750" algn="l">
              <a:lnSpc>
                <a:spcPts val="2500"/>
              </a:lnSpc>
              <a:buFont typeface="Wingdings" panose="05000000000000000000" pitchFamily="2" charset="2"/>
              <a:buChar char="Ø"/>
            </a:pPr>
            <a:r>
              <a:rPr lang="en-US" dirty="0" err="1">
                <a:latin typeface="微软雅黑" panose="020B0503020204020204" pitchFamily="34" charset="-122"/>
                <a:ea typeface="微软雅黑" panose="020B0503020204020204" pitchFamily="34" charset="-122"/>
                <a:cs typeface="微软雅黑" panose="020B0503020204020204" pitchFamily="34" charset="-122"/>
              </a:rPr>
              <a:t>将mini-batch分割为micro-batch进行流水线并行</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，每轮训练后同步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ts val="25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反向传播时重新计算激活函数减少内存消耗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ts val="2500"/>
              </a:lnSpc>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ts val="2500"/>
              </a:lnSpc>
              <a:buFont typeface="Wingdings" panose="05000000000000000000" pitchFamily="2" charset="2"/>
              <a:buChar char="Ø"/>
            </a:pPr>
            <a:r>
              <a:rPr lang="en-US" dirty="0" err="1">
                <a:solidFill>
                  <a:srgbClr val="EB7055"/>
                </a:solidFill>
                <a:latin typeface="微软雅黑" panose="020B0503020204020204" pitchFamily="34" charset="-122"/>
                <a:ea typeface="微软雅黑" panose="020B0503020204020204" pitchFamily="34" charset="-122"/>
                <a:cs typeface="微软雅黑" panose="020B0503020204020204" pitchFamily="34" charset="-122"/>
              </a:rPr>
              <a:t>模型划分算法只用了简单的启发式算法</a:t>
            </a:r>
            <a:endParaRPr lang="en-US"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ts val="2500"/>
              </a:lnSpc>
              <a:buFont typeface="Wingdings" panose="05000000000000000000" pitchFamily="2" charset="2"/>
              <a:buChar char="Ø"/>
            </a:pPr>
            <a:r>
              <a:rPr lang="en-US" dirty="0" err="1">
                <a:solidFill>
                  <a:srgbClr val="EB7055"/>
                </a:solidFill>
                <a:latin typeface="微软雅黑" panose="020B0503020204020204" pitchFamily="34" charset="-122"/>
                <a:ea typeface="微软雅黑" panose="020B0503020204020204" pitchFamily="34" charset="-122"/>
                <a:cs typeface="微软雅黑" panose="020B0503020204020204" pitchFamily="34" charset="-122"/>
              </a:rPr>
              <a:t>每个计算节点只是简单的在所有的后向传播之间完成所有的前向传播</a:t>
            </a:r>
            <a:r>
              <a:rPr lang="zh-CN" altLang="en-US"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rPr>
              <a:t>，导致峰值内存消耗过大</a:t>
            </a:r>
            <a:endParaRPr lang="en-US"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4" name="文本框 453"/>
          <p:cNvSpPr txBox="1"/>
          <p:nvPr/>
        </p:nvSpPr>
        <p:spPr>
          <a:xfrm>
            <a:off x="6279526" y="4419137"/>
            <a:ext cx="5762785" cy="1990738"/>
          </a:xfrm>
          <a:prstGeom prst="rect">
            <a:avLst/>
          </a:prstGeom>
          <a:noFill/>
        </p:spPr>
        <p:txBody>
          <a:bodyPr wrap="square" rtlCol="0">
            <a:spAutoFit/>
          </a:bodyPr>
          <a:lstStyle/>
          <a:p>
            <a:pPr marL="285750" indent="-285750">
              <a:lnSpc>
                <a:spcPts val="25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去除了等待同步，从而得到了流水线的最大吞吐率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5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权重缓存：存储多个版本的权重从而保证前后向传播时使用的同样版本的权重</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500"/>
              </a:lnSpc>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500"/>
              </a:lnSpc>
              <a:buFont typeface="Wingdings" panose="05000000000000000000" pitchFamily="2" charset="2"/>
              <a:buChar char="Ø"/>
            </a:pPr>
            <a:r>
              <a:rPr lang="zh-CN" altLang="en-US"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rPr>
              <a:t>权重缓存加剧了本就严重的显存紧张</a:t>
            </a:r>
            <a:endParaRPr lang="en-US" altLang="zh-CN"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500"/>
              </a:lnSpc>
              <a:buFont typeface="Wingdings" panose="05000000000000000000" pitchFamily="2" charset="2"/>
              <a:buChar char="Ø"/>
            </a:pPr>
            <a:r>
              <a:rPr lang="zh-CN" altLang="en-US" dirty="0">
                <a:solidFill>
                  <a:srgbClr val="EB7055"/>
                </a:solidFill>
                <a:latin typeface="微软雅黑" panose="020B0503020204020204" pitchFamily="34" charset="-122"/>
                <a:ea typeface="微软雅黑" panose="020B0503020204020204" pitchFamily="34" charset="-122"/>
                <a:cs typeface="微软雅黑" panose="020B0503020204020204" pitchFamily="34" charset="-122"/>
              </a:rPr>
              <a:t>陈旧权重可能影响收敛</a:t>
            </a:r>
          </a:p>
        </p:txBody>
      </p:sp>
      <p:cxnSp>
        <p:nvCxnSpPr>
          <p:cNvPr id="455" name="直接连接符 63"/>
          <p:cNvCxnSpPr/>
          <p:nvPr/>
        </p:nvCxnSpPr>
        <p:spPr>
          <a:xfrm flipH="1">
            <a:off x="6094095" y="1140873"/>
            <a:ext cx="1905" cy="5358130"/>
          </a:xfrm>
          <a:prstGeom prst="line">
            <a:avLst/>
          </a:prstGeom>
          <a:ln w="285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57" name="矩形 456"/>
          <p:cNvSpPr/>
          <p:nvPr/>
        </p:nvSpPr>
        <p:spPr>
          <a:xfrm>
            <a:off x="1252257" y="1140873"/>
            <a:ext cx="4146912"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同步流水线（</a:t>
            </a:r>
            <a:r>
              <a:rPr lang="en-US" altLang="zh-CN"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Gpipe</a:t>
            </a: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6" name="图片 5">
            <a:extLst>
              <a:ext uri="{FF2B5EF4-FFF2-40B4-BE49-F238E27FC236}">
                <a16:creationId xmlns:a16="http://schemas.microsoft.com/office/drawing/2014/main" id="{02B18F79-C8A4-BBE5-B363-40832B97DD32}"/>
              </a:ext>
            </a:extLst>
          </p:cNvPr>
          <p:cNvPicPr>
            <a:picLocks noChangeAspect="1"/>
          </p:cNvPicPr>
          <p:nvPr/>
        </p:nvPicPr>
        <p:blipFill>
          <a:blip r:embed="rId3"/>
          <a:stretch>
            <a:fillRect/>
          </a:stretch>
        </p:blipFill>
        <p:spPr>
          <a:xfrm>
            <a:off x="80010" y="2328592"/>
            <a:ext cx="6014085" cy="1744980"/>
          </a:xfrm>
          <a:prstGeom prst="rect">
            <a:avLst/>
          </a:prstGeom>
        </p:spPr>
      </p:pic>
      <p:sp>
        <p:nvSpPr>
          <p:cNvPr id="7" name="矩形 6">
            <a:extLst>
              <a:ext uri="{FF2B5EF4-FFF2-40B4-BE49-F238E27FC236}">
                <a16:creationId xmlns:a16="http://schemas.microsoft.com/office/drawing/2014/main" id="{FD424FC6-A3FB-11F0-226B-68AB44601391}"/>
              </a:ext>
            </a:extLst>
          </p:cNvPr>
          <p:cNvSpPr/>
          <p:nvPr/>
        </p:nvSpPr>
        <p:spPr>
          <a:xfrm>
            <a:off x="6907348" y="1140873"/>
            <a:ext cx="4152627" cy="610678"/>
          </a:xfrm>
          <a:prstGeom prst="rect">
            <a:avLst/>
          </a:prstGeom>
          <a:solidFill>
            <a:srgbClr val="3857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异步流水线（</a:t>
            </a:r>
            <a:r>
              <a:rPr lang="en-US" altLang="zh-CN"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PipeDream</a:t>
            </a:r>
            <a:r>
              <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1" name="图片 10">
            <a:extLst>
              <a:ext uri="{FF2B5EF4-FFF2-40B4-BE49-F238E27FC236}">
                <a16:creationId xmlns:a16="http://schemas.microsoft.com/office/drawing/2014/main" id="{D4D5EDF0-EB0C-076B-ACC3-5191613A9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880" y="1934084"/>
            <a:ext cx="5396816" cy="2302520"/>
          </a:xfrm>
          <a:prstGeom prst="rect">
            <a:avLst/>
          </a:prstGeom>
        </p:spPr>
      </p:pic>
    </p:spTree>
    <p:extLst>
      <p:ext uri="{BB962C8B-B14F-4D97-AF65-F5344CB8AC3E}">
        <p14:creationId xmlns:p14="http://schemas.microsoft.com/office/powerpoint/2010/main" val="253751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pPr eaLnBrk="1" fontAlgn="base" hangingPunct="1">
              <a:spcBef>
                <a:spcPct val="0"/>
              </a:spcBef>
              <a:spcAft>
                <a:spcPct val="0"/>
              </a:spcAft>
            </a:pPr>
            <a:r>
              <a:rPr lang="zh-CN" altLang="en-US"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连接带宽</a:t>
            </a:r>
          </a:p>
        </p:txBody>
      </p:sp>
      <p:pic>
        <p:nvPicPr>
          <p:cNvPr id="4" name="图片 3" descr="图示&#10;&#10;描述已自动生成">
            <a:extLst>
              <a:ext uri="{FF2B5EF4-FFF2-40B4-BE49-F238E27FC236}">
                <a16:creationId xmlns:a16="http://schemas.microsoft.com/office/drawing/2014/main" id="{0315ABB1-4DB5-5427-E7C0-D0CD39E6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09" y="1350206"/>
            <a:ext cx="9291782" cy="4815741"/>
          </a:xfrm>
          <a:prstGeom prst="rect">
            <a:avLst/>
          </a:prstGeom>
        </p:spPr>
      </p:pic>
      <p:grpSp>
        <p:nvGrpSpPr>
          <p:cNvPr id="8" name="组合 7">
            <a:extLst>
              <a:ext uri="{FF2B5EF4-FFF2-40B4-BE49-F238E27FC236}">
                <a16:creationId xmlns:a16="http://schemas.microsoft.com/office/drawing/2014/main" id="{C73F3410-DF48-816C-6FEE-05A4BEA88B06}"/>
              </a:ext>
            </a:extLst>
          </p:cNvPr>
          <p:cNvGrpSpPr/>
          <p:nvPr/>
        </p:nvGrpSpPr>
        <p:grpSpPr>
          <a:xfrm>
            <a:off x="153119" y="1071715"/>
            <a:ext cx="11896125" cy="5335317"/>
            <a:chOff x="153119" y="1071715"/>
            <a:chExt cx="11896125" cy="5335317"/>
          </a:xfrm>
        </p:grpSpPr>
        <p:sp>
          <p:nvSpPr>
            <p:cNvPr id="9" name="矩形 8">
              <a:extLst>
                <a:ext uri="{FF2B5EF4-FFF2-40B4-BE49-F238E27FC236}">
                  <a16:creationId xmlns:a16="http://schemas.microsoft.com/office/drawing/2014/main" id="{5F9E48C3-6D6C-04F6-B9EC-0999A178C105}"/>
                </a:ext>
              </a:extLst>
            </p:cNvPr>
            <p:cNvSpPr/>
            <p:nvPr/>
          </p:nvSpPr>
          <p:spPr>
            <a:xfrm>
              <a:off x="153119" y="1071715"/>
              <a:ext cx="11896125" cy="533531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7">
              <a:extLst>
                <a:ext uri="{FF2B5EF4-FFF2-40B4-BE49-F238E27FC236}">
                  <a16:creationId xmlns:a16="http://schemas.microsoft.com/office/drawing/2014/main" id="{4A10D55B-E7AF-3B53-5C00-0795D18A055B}"/>
                </a:ext>
              </a:extLst>
            </p:cNvPr>
            <p:cNvSpPr/>
            <p:nvPr/>
          </p:nvSpPr>
          <p:spPr>
            <a:xfrm>
              <a:off x="1982836" y="2123767"/>
              <a:ext cx="8240227" cy="2713703"/>
            </a:xfrm>
            <a:prstGeom prst="roundRect">
              <a:avLst/>
            </a:prstGeom>
            <a:solidFill>
              <a:srgbClr val="6E8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zh-CN" altLang="en-US" sz="3200" b="1" spc="300" dirty="0">
                  <a:solidFill>
                    <a:schemeClr val="bg1"/>
                  </a:solidFill>
                  <a:latin typeface="微软雅黑" panose="020B0503020204020204" pitchFamily="34" charset="-122"/>
                  <a:ea typeface="微软雅黑" panose="020B0503020204020204" pitchFamily="34" charset="-122"/>
                </a:rPr>
                <a:t>高吞吐率</a:t>
              </a:r>
              <a:endParaRPr lang="en-US" altLang="zh-CN" sz="3200" b="1" spc="300" dirty="0">
                <a:solidFill>
                  <a:schemeClr val="bg1"/>
                </a:solidFill>
                <a:latin typeface="微软雅黑" panose="020B0503020204020204" pitchFamily="34" charset="-122"/>
                <a:ea typeface="微软雅黑" panose="020B0503020204020204" pitchFamily="34" charset="-122"/>
              </a:endParaRPr>
            </a:p>
            <a:p>
              <a:pPr algn="ctr">
                <a:spcBef>
                  <a:spcPts val="600"/>
                </a:spcBef>
                <a:spcAft>
                  <a:spcPts val="600"/>
                </a:spcAft>
              </a:pPr>
              <a:r>
                <a:rPr lang="zh-CN" altLang="en-US" sz="3200" b="1" spc="300" dirty="0">
                  <a:solidFill>
                    <a:schemeClr val="bg1"/>
                  </a:solidFill>
                  <a:latin typeface="微软雅黑" panose="020B0503020204020204" pitchFamily="34" charset="-122"/>
                  <a:ea typeface="微软雅黑" panose="020B0503020204020204" pitchFamily="34" charset="-122"/>
                </a:rPr>
                <a:t>低内存消耗</a:t>
              </a:r>
              <a:endParaRPr lang="en-US" altLang="zh-CN" sz="3200" b="1" spc="300" dirty="0">
                <a:solidFill>
                  <a:schemeClr val="bg1"/>
                </a:solidFill>
                <a:latin typeface="微软雅黑" panose="020B0503020204020204" pitchFamily="34" charset="-122"/>
                <a:ea typeface="微软雅黑" panose="020B0503020204020204" pitchFamily="34" charset="-122"/>
              </a:endParaRPr>
            </a:p>
            <a:p>
              <a:pPr algn="ctr">
                <a:spcBef>
                  <a:spcPts val="600"/>
                </a:spcBef>
                <a:spcAft>
                  <a:spcPts val="600"/>
                </a:spcAft>
              </a:pPr>
              <a:r>
                <a:rPr lang="zh-CN" altLang="en-US" sz="3200" b="1" spc="300" dirty="0">
                  <a:solidFill>
                    <a:schemeClr val="bg1"/>
                  </a:solidFill>
                  <a:latin typeface="微软雅黑" panose="020B0503020204020204" pitchFamily="34" charset="-122"/>
                  <a:ea typeface="微软雅黑" panose="020B0503020204020204" pitchFamily="34" charset="-122"/>
                </a:rPr>
                <a:t>同步流水线</a:t>
              </a:r>
              <a:endParaRPr lang="en-US" altLang="zh-CN" sz="3200" b="1" spc="300" dirty="0">
                <a:solidFill>
                  <a:schemeClr val="bg1"/>
                </a:solidFill>
                <a:latin typeface="微软雅黑" panose="020B0503020204020204" pitchFamily="34" charset="-122"/>
                <a:ea typeface="微软雅黑" panose="020B0503020204020204" pitchFamily="34" charset="-122"/>
              </a:endParaRPr>
            </a:p>
            <a:p>
              <a:pPr algn="ctr">
                <a:spcBef>
                  <a:spcPts val="600"/>
                </a:spcBef>
                <a:spcAft>
                  <a:spcPts val="600"/>
                </a:spcAft>
              </a:pPr>
              <a:r>
                <a:rPr lang="zh-CN" altLang="en-US" sz="3200" b="1" spc="300" dirty="0">
                  <a:solidFill>
                    <a:schemeClr val="bg1"/>
                  </a:solidFill>
                  <a:latin typeface="微软雅黑" panose="020B0503020204020204" pitchFamily="34" charset="-122"/>
                  <a:ea typeface="微软雅黑" panose="020B0503020204020204" pitchFamily="34" charset="-122"/>
                </a:rPr>
                <a:t>适应异构连接</a:t>
              </a:r>
            </a:p>
          </p:txBody>
        </p:sp>
      </p:grpSp>
    </p:spTree>
    <p:extLst>
      <p:ext uri="{BB962C8B-B14F-4D97-AF65-F5344CB8AC3E}">
        <p14:creationId xmlns:p14="http://schemas.microsoft.com/office/powerpoint/2010/main" val="69639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5230</TotalTime>
  <Words>2661</Words>
  <Application>Microsoft Macintosh PowerPoint</Application>
  <PresentationFormat>宽屏</PresentationFormat>
  <Paragraphs>409</Paragraphs>
  <Slides>24</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等线</vt:lpstr>
      <vt:lpstr>思源黑体 CN</vt:lpstr>
      <vt:lpstr>微软雅黑</vt:lpstr>
      <vt:lpstr>微软雅黑</vt:lpstr>
      <vt:lpstr>Arial-BoldItalicMT</vt:lpstr>
      <vt:lpstr>PingFang SC</vt:lpstr>
      <vt:lpstr>Smiley Sans Oblique</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王宇晨</dc:creator>
  <cp:lastModifiedBy>lixinyang</cp:lastModifiedBy>
  <cp:revision>2237</cp:revision>
  <dcterms:created xsi:type="dcterms:W3CDTF">2023-03-20T07:19:45Z</dcterms:created>
  <dcterms:modified xsi:type="dcterms:W3CDTF">2023-08-25T01:40:21Z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44B8E5BB2835DE561109186442FA534F_42</vt:lpwstr>
  </property>
  <property fmtid="{D5CDD505-2E9C-101B-9397-08002B2CF9AE}" pid="3" name="KSOProductBuildVer">
    <vt:lpwstr>2052-5.2.1.7798</vt:lpwstr>
  </property>
</Properties>
</file>